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sldIdLst>
    <p:sldId id="259" r:id="rId3"/>
    <p:sldId id="260" r:id="rId4"/>
    <p:sldId id="257" r:id="rId5"/>
    <p:sldId id="258" r:id="rId6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rimary Screen" id="{3FC96FA0-DFE2-42E1-AFAF-59AD418017CC}">
          <p14:sldIdLst>
            <p14:sldId id="259"/>
          </p14:sldIdLst>
        </p14:section>
        <p14:section name="Secondary Screen" id="{E88F05E3-0224-4FDE-96DE-A6CB014E6DF0}">
          <p14:sldIdLst>
            <p14:sldId id="260"/>
          </p14:sldIdLst>
        </p14:section>
        <p14:section name="Seção sem Título" id="{70D186F1-808F-47A5-ACD4-64966127DDC3}">
          <p14:sldIdLst>
            <p14:sldId id="257"/>
            <p14:sldId id="25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niverse.uv" initials="U" lastIdx="5" clrIdx="0">
    <p:extLst>
      <p:ext uri="{19B8F6BF-5375-455C-9EA6-DF929625EA0E}">
        <p15:presenceInfo xmlns:p15="http://schemas.microsoft.com/office/powerpoint/2012/main" userId="Universe.uv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C8B8F"/>
    <a:srgbClr val="2626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81" d="100"/>
          <a:sy n="81" d="100"/>
        </p:scale>
        <p:origin x="120" y="6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1.xml"/><Relationship Id="rId7" Type="http://schemas.openxmlformats.org/officeDocument/2006/relationships/commentAuthors" Target="commentAuthors.xml"/><Relationship Id="rId12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tableStyles" Target="tableStyles.xml"/><Relationship Id="rId5" Type="http://schemas.openxmlformats.org/officeDocument/2006/relationships/slide" Target="slides/slide3.xml"/><Relationship Id="rId10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1E028-8F1C-4C23-9F15-1F70ACBD27D4}" type="datetimeFigureOut">
              <a:rPr lang="pt-BR" smtClean="0"/>
              <a:t>06/05/2017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2471F-1053-467C-A8A2-4FFEF8A97AE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663633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1E028-8F1C-4C23-9F15-1F70ACBD27D4}" type="datetimeFigureOut">
              <a:rPr lang="pt-BR" smtClean="0"/>
              <a:t>06/05/2017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2471F-1053-467C-A8A2-4FFEF8A97AE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167183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1E028-8F1C-4C23-9F15-1F70ACBD27D4}" type="datetimeFigureOut">
              <a:rPr lang="pt-BR" smtClean="0"/>
              <a:t>06/05/2017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2471F-1053-467C-A8A2-4FFEF8A97AE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599090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92117-822C-42DA-B711-111C191BE404}" type="datetimeFigureOut">
              <a:rPr lang="pt-BR" smtClean="0"/>
              <a:t>06/05/2017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A7DBF-13D5-48DE-A6AB-F0C9EFBDA290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382651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92117-822C-42DA-B711-111C191BE404}" type="datetimeFigureOut">
              <a:rPr lang="pt-BR" smtClean="0"/>
              <a:t>06/05/2017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A7DBF-13D5-48DE-A6AB-F0C9EFBDA290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635097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92117-822C-42DA-B711-111C191BE404}" type="datetimeFigureOut">
              <a:rPr lang="pt-BR" smtClean="0"/>
              <a:t>06/05/2017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A7DBF-13D5-48DE-A6AB-F0C9EFBDA290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048419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92117-822C-42DA-B711-111C191BE404}" type="datetimeFigureOut">
              <a:rPr lang="pt-BR" smtClean="0"/>
              <a:t>06/05/2017</a:t>
            </a:fld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A7DBF-13D5-48DE-A6AB-F0C9EFBDA290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066130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92117-822C-42DA-B711-111C191BE404}" type="datetimeFigureOut">
              <a:rPr lang="pt-BR" smtClean="0"/>
              <a:t>06/05/2017</a:t>
            </a:fld>
            <a:endParaRPr lang="pt-BR" dirty="0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A7DBF-13D5-48DE-A6AB-F0C9EFBDA290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518401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92117-822C-42DA-B711-111C191BE404}" type="datetimeFigureOut">
              <a:rPr lang="pt-BR" smtClean="0"/>
              <a:t>06/05/2017</a:t>
            </a:fld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A7DBF-13D5-48DE-A6AB-F0C9EFBDA290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8887519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92117-822C-42DA-B711-111C191BE404}" type="datetimeFigureOut">
              <a:rPr lang="pt-BR" smtClean="0"/>
              <a:t>06/05/2017</a:t>
            </a:fld>
            <a:endParaRPr lang="pt-BR" dirty="0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A7DBF-13D5-48DE-A6AB-F0C9EFBDA290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4698283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92117-822C-42DA-B711-111C191BE404}" type="datetimeFigureOut">
              <a:rPr lang="pt-BR" smtClean="0"/>
              <a:t>06/05/2017</a:t>
            </a:fld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A7DBF-13D5-48DE-A6AB-F0C9EFBDA290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124069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1E028-8F1C-4C23-9F15-1F70ACBD27D4}" type="datetimeFigureOut">
              <a:rPr lang="pt-BR" smtClean="0"/>
              <a:t>06/05/2017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2471F-1053-467C-A8A2-4FFEF8A97AE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1287665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92117-822C-42DA-B711-111C191BE404}" type="datetimeFigureOut">
              <a:rPr lang="pt-BR" smtClean="0"/>
              <a:t>06/05/2017</a:t>
            </a:fld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A7DBF-13D5-48DE-A6AB-F0C9EFBDA290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7587525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92117-822C-42DA-B711-111C191BE404}" type="datetimeFigureOut">
              <a:rPr lang="pt-BR" smtClean="0"/>
              <a:t>06/05/2017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A7DBF-13D5-48DE-A6AB-F0C9EFBDA290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3337400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92117-822C-42DA-B711-111C191BE404}" type="datetimeFigureOut">
              <a:rPr lang="pt-BR" smtClean="0"/>
              <a:t>06/05/2017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A7DBF-13D5-48DE-A6AB-F0C9EFBDA290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75702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1E028-8F1C-4C23-9F15-1F70ACBD27D4}" type="datetimeFigureOut">
              <a:rPr lang="pt-BR" smtClean="0"/>
              <a:t>06/05/2017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2471F-1053-467C-A8A2-4FFEF8A97AE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149325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1E028-8F1C-4C23-9F15-1F70ACBD27D4}" type="datetimeFigureOut">
              <a:rPr lang="pt-BR" smtClean="0"/>
              <a:t>06/05/2017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2471F-1053-467C-A8A2-4FFEF8A97AE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401508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1E028-8F1C-4C23-9F15-1F70ACBD27D4}" type="datetimeFigureOut">
              <a:rPr lang="pt-BR" smtClean="0"/>
              <a:t>06/05/2017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2471F-1053-467C-A8A2-4FFEF8A97AE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348826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1E028-8F1C-4C23-9F15-1F70ACBD27D4}" type="datetimeFigureOut">
              <a:rPr lang="pt-BR" smtClean="0"/>
              <a:t>06/05/2017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2471F-1053-467C-A8A2-4FFEF8A97AE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48324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1E028-8F1C-4C23-9F15-1F70ACBD27D4}" type="datetimeFigureOut">
              <a:rPr lang="pt-BR" smtClean="0"/>
              <a:t>06/05/2017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2471F-1053-467C-A8A2-4FFEF8A97AE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201116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1E028-8F1C-4C23-9F15-1F70ACBD27D4}" type="datetimeFigureOut">
              <a:rPr lang="pt-BR" smtClean="0"/>
              <a:t>06/05/2017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2471F-1053-467C-A8A2-4FFEF8A97AE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964646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1E028-8F1C-4C23-9F15-1F70ACBD27D4}" type="datetimeFigureOut">
              <a:rPr lang="pt-BR" smtClean="0"/>
              <a:t>06/05/2017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2471F-1053-467C-A8A2-4FFEF8A97AE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851148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81E028-8F1C-4C23-9F15-1F70ACBD27D4}" type="datetimeFigureOut">
              <a:rPr lang="pt-BR" smtClean="0"/>
              <a:t>06/05/2017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82471F-1053-467C-A8A2-4FFEF8A97AE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39293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D92117-822C-42DA-B711-111C191BE404}" type="datetimeFigureOut">
              <a:rPr lang="pt-BR" smtClean="0"/>
              <a:t>06/05/2017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3A7DBF-13D5-48DE-A6AB-F0C9EFBDA290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936904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hyperlink" Target="mailto:Return%20button" TargetMode="External"/><Relationship Id="rId18" Type="http://schemas.openxmlformats.org/officeDocument/2006/relationships/hyperlink" Target="mailto:Sound%20volume%20down%20button" TargetMode="External"/><Relationship Id="rId26" Type="http://schemas.openxmlformats.org/officeDocument/2006/relationships/hyperlink" Target="mailto:Hole" TargetMode="External"/><Relationship Id="rId39" Type="http://schemas.openxmlformats.org/officeDocument/2006/relationships/hyperlink" Target="mailto:Brightness%20Sensor" TargetMode="External"/><Relationship Id="rId3" Type="http://schemas.openxmlformats.org/officeDocument/2006/relationships/hyperlink" Target="mailto:Back" TargetMode="External"/><Relationship Id="rId21" Type="http://schemas.openxmlformats.org/officeDocument/2006/relationships/hyperlink" Target="mailto:Infrared%20transmissor" TargetMode="External"/><Relationship Id="rId34" Type="http://schemas.openxmlformats.org/officeDocument/2006/relationships/image" Target="../media/image9.png"/><Relationship Id="rId7" Type="http://schemas.openxmlformats.org/officeDocument/2006/relationships/hyperlink" Target="mailto:Sound%20speakers" TargetMode="External"/><Relationship Id="rId12" Type="http://schemas.openxmlformats.org/officeDocument/2006/relationships/image" Target="../media/image4.png"/><Relationship Id="rId17" Type="http://schemas.openxmlformats.org/officeDocument/2006/relationships/hyperlink" Target="mailto:Sound%20volume%20up%20button" TargetMode="External"/><Relationship Id="rId25" Type="http://schemas.openxmlformats.org/officeDocument/2006/relationships/hyperlink" Target="mailto:Left%20side" TargetMode="External"/><Relationship Id="rId33" Type="http://schemas.openxmlformats.org/officeDocument/2006/relationships/hyperlink" Target="mailto:Display/Touch%20Screen" TargetMode="External"/><Relationship Id="rId38" Type="http://schemas.openxmlformats.org/officeDocument/2006/relationships/hyperlink" Target="mailto:RGB%20LED" TargetMode="External"/><Relationship Id="rId2" Type="http://schemas.openxmlformats.org/officeDocument/2006/relationships/hyperlink" Target="mailto:Front" TargetMode="External"/><Relationship Id="rId16" Type="http://schemas.openxmlformats.org/officeDocument/2006/relationships/image" Target="../media/image6.png"/><Relationship Id="rId20" Type="http://schemas.openxmlformats.org/officeDocument/2006/relationships/hyperlink" Target="mailto:Bottom%20side" TargetMode="External"/><Relationship Id="rId29" Type="http://schemas.openxmlformats.org/officeDocument/2006/relationships/image" Target="../media/image7.png"/><Relationship Id="rId41" Type="http://schemas.microsoft.com/office/2007/relationships/hdphoto" Target="../media/hdphoto4.wdp"/><Relationship Id="rId1" Type="http://schemas.openxmlformats.org/officeDocument/2006/relationships/slideLayout" Target="../slideLayouts/slideLayout13.xml"/><Relationship Id="rId6" Type="http://schemas.microsoft.com/office/2007/relationships/hdphoto" Target="../media/hdphoto1.wdp"/><Relationship Id="rId11" Type="http://schemas.openxmlformats.org/officeDocument/2006/relationships/hyperlink" Target="mailto:Context%20menu%20button" TargetMode="External"/><Relationship Id="rId24" Type="http://schemas.openxmlformats.org/officeDocument/2006/relationships/hyperlink" Target="mailto:Right%20side" TargetMode="External"/><Relationship Id="rId32" Type="http://schemas.openxmlformats.org/officeDocument/2006/relationships/image" Target="../media/image8.png"/><Relationship Id="rId37" Type="http://schemas.openxmlformats.org/officeDocument/2006/relationships/hyperlink" Target="mailto:Sliding%20Foot/Support" TargetMode="External"/><Relationship Id="rId40" Type="http://schemas.openxmlformats.org/officeDocument/2006/relationships/image" Target="../media/image11.png"/><Relationship Id="rId5" Type="http://schemas.openxmlformats.org/officeDocument/2006/relationships/image" Target="../media/image1.png"/><Relationship Id="rId15" Type="http://schemas.openxmlformats.org/officeDocument/2006/relationships/hyperlink" Target="mailto:Flash" TargetMode="External"/><Relationship Id="rId23" Type="http://schemas.openxmlformats.org/officeDocument/2006/relationships/hyperlink" Target="mailto:P2%20Microphone%20jack" TargetMode="External"/><Relationship Id="rId28" Type="http://schemas.openxmlformats.org/officeDocument/2006/relationships/hyperlink" Target="mailto:USB-micro%20port" TargetMode="External"/><Relationship Id="rId36" Type="http://schemas.openxmlformats.org/officeDocument/2006/relationships/image" Target="../media/image10.png"/><Relationship Id="rId10" Type="http://schemas.openxmlformats.org/officeDocument/2006/relationships/image" Target="../media/image3.png"/><Relationship Id="rId19" Type="http://schemas.openxmlformats.org/officeDocument/2006/relationships/hyperlink" Target="mailto:Top%20side" TargetMode="External"/><Relationship Id="rId31" Type="http://schemas.openxmlformats.org/officeDocument/2006/relationships/hyperlink" Target="mailto:POWER%20button" TargetMode="External"/><Relationship Id="rId4" Type="http://schemas.openxmlformats.org/officeDocument/2006/relationships/hyperlink" Target="mailto:Camera" TargetMode="External"/><Relationship Id="rId9" Type="http://schemas.openxmlformats.org/officeDocument/2006/relationships/hyperlink" Target="mailto:Home%20button" TargetMode="External"/><Relationship Id="rId14" Type="http://schemas.openxmlformats.org/officeDocument/2006/relationships/image" Target="../media/image5.png"/><Relationship Id="rId22" Type="http://schemas.openxmlformats.org/officeDocument/2006/relationships/hyperlink" Target="mailto:P2%20audio%20jack" TargetMode="External"/><Relationship Id="rId27" Type="http://schemas.openxmlformats.org/officeDocument/2006/relationships/hyperlink" Target="mailto:Connectors" TargetMode="External"/><Relationship Id="rId30" Type="http://schemas.microsoft.com/office/2007/relationships/hdphoto" Target="../media/hdphoto2.wdp"/><Relationship Id="rId35" Type="http://schemas.microsoft.com/office/2007/relationships/hdphoto" Target="../media/hdphoto3.wdp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mailto:Bottom%20side" TargetMode="External"/><Relationship Id="rId13" Type="http://schemas.microsoft.com/office/2007/relationships/hdphoto" Target="../media/hdphoto5.wdp"/><Relationship Id="rId18" Type="http://schemas.openxmlformats.org/officeDocument/2006/relationships/image" Target="../media/image14.png"/><Relationship Id="rId3" Type="http://schemas.openxmlformats.org/officeDocument/2006/relationships/hyperlink" Target="mailto:Top%20side" TargetMode="External"/><Relationship Id="rId21" Type="http://schemas.microsoft.com/office/2007/relationships/hdphoto" Target="../media/hdphoto6.wdp"/><Relationship Id="rId7" Type="http://schemas.openxmlformats.org/officeDocument/2006/relationships/hyperlink" Target="mailto:Hole" TargetMode="External"/><Relationship Id="rId12" Type="http://schemas.openxmlformats.org/officeDocument/2006/relationships/image" Target="../media/image13.png"/><Relationship Id="rId17" Type="http://schemas.openxmlformats.org/officeDocument/2006/relationships/image" Target="../media/image2.png"/><Relationship Id="rId25" Type="http://schemas.openxmlformats.org/officeDocument/2006/relationships/hyperlink" Target="mailto:Sliding%20Foot/Support" TargetMode="External"/><Relationship Id="rId2" Type="http://schemas.openxmlformats.org/officeDocument/2006/relationships/hyperlink" Target="mailto:Right%20side" TargetMode="External"/><Relationship Id="rId16" Type="http://schemas.openxmlformats.org/officeDocument/2006/relationships/hyperlink" Target="mailto:Sound%20speakers" TargetMode="External"/><Relationship Id="rId20" Type="http://schemas.openxmlformats.org/officeDocument/2006/relationships/image" Target="../media/image1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.png"/><Relationship Id="rId11" Type="http://schemas.openxmlformats.org/officeDocument/2006/relationships/hyperlink" Target="mailto:SIM%20card%20slot" TargetMode="External"/><Relationship Id="rId24" Type="http://schemas.openxmlformats.org/officeDocument/2006/relationships/image" Target="../media/image17.png"/><Relationship Id="rId5" Type="http://schemas.openxmlformats.org/officeDocument/2006/relationships/hyperlink" Target="mailto:POWER%20button" TargetMode="External"/><Relationship Id="rId15" Type="http://schemas.openxmlformats.org/officeDocument/2006/relationships/hyperlink" Target="mailto:Front" TargetMode="External"/><Relationship Id="rId23" Type="http://schemas.openxmlformats.org/officeDocument/2006/relationships/image" Target="../media/image16.png"/><Relationship Id="rId10" Type="http://schemas.openxmlformats.org/officeDocument/2006/relationships/image" Target="../media/image12.png"/><Relationship Id="rId19" Type="http://schemas.openxmlformats.org/officeDocument/2006/relationships/hyperlink" Target="mailto:Left%20side" TargetMode="External"/><Relationship Id="rId4" Type="http://schemas.openxmlformats.org/officeDocument/2006/relationships/hyperlink" Target="mailto:Connectors" TargetMode="External"/><Relationship Id="rId9" Type="http://schemas.openxmlformats.org/officeDocument/2006/relationships/hyperlink" Target="mailto:SD%20card%20slot" TargetMode="External"/><Relationship Id="rId14" Type="http://schemas.openxmlformats.org/officeDocument/2006/relationships/hyperlink" Target="mailto:Back" TargetMode="External"/><Relationship Id="rId22" Type="http://schemas.openxmlformats.org/officeDocument/2006/relationships/hyperlink" Target="mailto:Display/Touch%20Screen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: Cantos Arredondados 4">
            <a:hlinkClick r:id="rId2"/>
          </p:cNvPr>
          <p:cNvSpPr/>
          <p:nvPr/>
        </p:nvSpPr>
        <p:spPr>
          <a:xfrm>
            <a:off x="46092" y="41123"/>
            <a:ext cx="2934000" cy="6038849"/>
          </a:xfrm>
          <a:prstGeom prst="round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46000">
                <a:schemeClr val="tx1">
                  <a:lumMod val="85000"/>
                  <a:lumOff val="15000"/>
                </a:schemeClr>
              </a:gs>
              <a:gs pos="84000">
                <a:schemeClr val="tx1">
                  <a:lumMod val="95000"/>
                  <a:lumOff val="5000"/>
                </a:schemeClr>
              </a:gs>
              <a:gs pos="100000">
                <a:schemeClr val="tx1"/>
              </a:gs>
            </a:gsLst>
            <a:lin ang="5400000" scaled="1"/>
          </a:gradFill>
          <a:ln w="63500">
            <a:gradFill>
              <a:gsLst>
                <a:gs pos="0">
                  <a:schemeClr val="tx1">
                    <a:lumMod val="75000"/>
                    <a:lumOff val="25000"/>
                  </a:schemeClr>
                </a:gs>
                <a:gs pos="40000">
                  <a:schemeClr val="tx1">
                    <a:lumMod val="85000"/>
                    <a:lumOff val="15000"/>
                  </a:schemeClr>
                </a:gs>
                <a:gs pos="74000">
                  <a:schemeClr val="tx1">
                    <a:lumMod val="95000"/>
                    <a:lumOff val="5000"/>
                  </a:schemeClr>
                </a:gs>
                <a:gs pos="100000">
                  <a:schemeClr val="tx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Retângulo: Cantos Arredondados 6">
            <a:hlinkClick r:id="rId3"/>
          </p:cNvPr>
          <p:cNvSpPr/>
          <p:nvPr/>
        </p:nvSpPr>
        <p:spPr>
          <a:xfrm>
            <a:off x="3275067" y="34290"/>
            <a:ext cx="2934000" cy="6038849"/>
          </a:xfrm>
          <a:prstGeom prst="round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46000">
                <a:schemeClr val="tx1">
                  <a:lumMod val="85000"/>
                  <a:lumOff val="15000"/>
                </a:schemeClr>
              </a:gs>
              <a:gs pos="84000">
                <a:schemeClr val="tx1">
                  <a:lumMod val="95000"/>
                  <a:lumOff val="5000"/>
                </a:schemeClr>
              </a:gs>
              <a:gs pos="100000">
                <a:schemeClr val="tx1"/>
              </a:gs>
            </a:gsLst>
            <a:lin ang="5400000" scaled="1"/>
          </a:gradFill>
          <a:ln w="63500">
            <a:gradFill>
              <a:gsLst>
                <a:gs pos="0">
                  <a:schemeClr val="tx1">
                    <a:lumMod val="75000"/>
                    <a:lumOff val="25000"/>
                  </a:schemeClr>
                </a:gs>
                <a:gs pos="40000">
                  <a:schemeClr val="tx1">
                    <a:lumMod val="85000"/>
                    <a:lumOff val="15000"/>
                  </a:schemeClr>
                </a:gs>
                <a:gs pos="74000">
                  <a:schemeClr val="tx1">
                    <a:lumMod val="95000"/>
                    <a:lumOff val="5000"/>
                  </a:schemeClr>
                </a:gs>
                <a:gs pos="100000">
                  <a:schemeClr val="tx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9" name="Imagem 8">
            <a:hlinkClick r:id="rId4"/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Cutout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561" y="98540"/>
            <a:ext cx="248016" cy="245483"/>
          </a:xfrm>
          <a:prstGeom prst="rect">
            <a:avLst/>
          </a:prstGeom>
        </p:spPr>
      </p:pic>
      <p:pic>
        <p:nvPicPr>
          <p:cNvPr id="10" name="Imagem 9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H="1">
            <a:off x="2294340" y="48786"/>
            <a:ext cx="576000" cy="352654"/>
          </a:xfrm>
          <a:prstGeom prst="rect">
            <a:avLst/>
          </a:prstGeom>
        </p:spPr>
      </p:pic>
      <p:pic>
        <p:nvPicPr>
          <p:cNvPr id="12" name="Imagem 11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5906" y="48713"/>
            <a:ext cx="576238" cy="352800"/>
          </a:xfrm>
          <a:prstGeom prst="rect">
            <a:avLst/>
          </a:prstGeom>
        </p:spPr>
      </p:pic>
      <p:pic>
        <p:nvPicPr>
          <p:cNvPr id="14" name="Imagem 13">
            <a:hlinkClick r:id="rId9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63134" y="5602593"/>
            <a:ext cx="499915" cy="512108"/>
          </a:xfrm>
          <a:prstGeom prst="rect">
            <a:avLst/>
          </a:prstGeom>
        </p:spPr>
      </p:pic>
      <p:pic>
        <p:nvPicPr>
          <p:cNvPr id="15" name="Imagem 14">
            <a:hlinkClick r:id="rId11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859887" y="5804582"/>
            <a:ext cx="396274" cy="176799"/>
          </a:xfrm>
          <a:prstGeom prst="rect">
            <a:avLst/>
          </a:prstGeom>
        </p:spPr>
      </p:pic>
      <p:pic>
        <p:nvPicPr>
          <p:cNvPr id="16" name="Imagem 15">
            <a:hlinkClick r:id="rId13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50587" y="5763408"/>
            <a:ext cx="280440" cy="268247"/>
          </a:xfrm>
          <a:prstGeom prst="rect">
            <a:avLst/>
          </a:prstGeom>
        </p:spPr>
      </p:pic>
      <p:pic>
        <p:nvPicPr>
          <p:cNvPr id="17" name="Imagem 16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H="1" flipV="1">
            <a:off x="2291516" y="5727282"/>
            <a:ext cx="576000" cy="352654"/>
          </a:xfrm>
          <a:prstGeom prst="rect">
            <a:avLst/>
          </a:prstGeom>
        </p:spPr>
      </p:pic>
      <p:pic>
        <p:nvPicPr>
          <p:cNvPr id="18" name="Imagem 17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V="1">
            <a:off x="162158" y="5726106"/>
            <a:ext cx="576238" cy="352800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3247229" y="498323"/>
            <a:ext cx="299442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400" b="1" i="0" u="none" strike="noStrike" kern="0" cap="none" spc="0" normalizeH="0" baseline="0" noProof="0" dirty="0">
                <a:ln>
                  <a:noFill/>
                </a:ln>
                <a:solidFill>
                  <a:srgbClr val="3A3A3A"/>
                </a:solidFill>
                <a:effectLst>
                  <a:innerShdw blurRad="114300">
                    <a:prstClr val="black"/>
                  </a:innerShdw>
                </a:effectLst>
                <a:uLnTx/>
                <a:uFillTx/>
                <a:latin typeface="Sui Generis Rg" panose="020B0605020204020004" pitchFamily="34" charset="0"/>
              </a:rPr>
              <a:t>Blocklet</a:t>
            </a:r>
          </a:p>
        </p:txBody>
      </p:sp>
      <p:sp>
        <p:nvSpPr>
          <p:cNvPr id="31" name="Elipse 30"/>
          <p:cNvSpPr/>
          <p:nvPr/>
        </p:nvSpPr>
        <p:spPr>
          <a:xfrm rot="17057251" flipH="1">
            <a:off x="3930042" y="2557331"/>
            <a:ext cx="1727123" cy="1389997"/>
          </a:xfrm>
          <a:prstGeom prst="ellipse">
            <a:avLst/>
          </a:prstGeom>
          <a:solidFill>
            <a:srgbClr val="F7CB38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6" name="Elipse 25"/>
          <p:cNvSpPr/>
          <p:nvPr/>
        </p:nvSpPr>
        <p:spPr>
          <a:xfrm rot="4542749">
            <a:off x="3276491" y="2916035"/>
            <a:ext cx="1621338" cy="603103"/>
          </a:xfrm>
          <a:prstGeom prst="ellipse">
            <a:avLst/>
          </a:prstGeom>
          <a:solidFill>
            <a:srgbClr val="DB4937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9" name="Elipse 28"/>
          <p:cNvSpPr/>
          <p:nvPr/>
        </p:nvSpPr>
        <p:spPr>
          <a:xfrm rot="17057251" flipH="1">
            <a:off x="4586306" y="2916035"/>
            <a:ext cx="1621338" cy="603103"/>
          </a:xfrm>
          <a:prstGeom prst="ellipse">
            <a:avLst/>
          </a:prstGeom>
          <a:solidFill>
            <a:srgbClr val="6F8FC7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5" name="Elipse 24"/>
          <p:cNvSpPr/>
          <p:nvPr/>
        </p:nvSpPr>
        <p:spPr>
          <a:xfrm>
            <a:off x="3928617" y="2079473"/>
            <a:ext cx="1621338" cy="742950"/>
          </a:xfrm>
          <a:prstGeom prst="ellipse">
            <a:avLst/>
          </a:prstGeom>
          <a:solidFill>
            <a:srgbClr val="41B349"/>
          </a:solidFill>
          <a:ln w="635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37" name="Imagem 36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7077492">
            <a:off x="3950028" y="3457252"/>
            <a:ext cx="576238" cy="352800"/>
          </a:xfrm>
          <a:prstGeom prst="rect">
            <a:avLst/>
          </a:prstGeom>
        </p:spPr>
      </p:pic>
      <p:pic>
        <p:nvPicPr>
          <p:cNvPr id="38" name="Imagem 37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0977754">
            <a:off x="4399162" y="3633254"/>
            <a:ext cx="576238" cy="352800"/>
          </a:xfrm>
          <a:prstGeom prst="rect">
            <a:avLst/>
          </a:prstGeom>
        </p:spPr>
      </p:pic>
      <p:pic>
        <p:nvPicPr>
          <p:cNvPr id="39" name="Imagem 38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8045246">
            <a:off x="3699951" y="3193918"/>
            <a:ext cx="576238" cy="352800"/>
          </a:xfrm>
          <a:prstGeom prst="rect">
            <a:avLst/>
          </a:prstGeom>
        </p:spPr>
      </p:pic>
      <p:pic>
        <p:nvPicPr>
          <p:cNvPr id="40" name="Imagem 39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8551234">
            <a:off x="3587655" y="2755781"/>
            <a:ext cx="576238" cy="352800"/>
          </a:xfrm>
          <a:prstGeom prst="rect">
            <a:avLst/>
          </a:prstGeom>
        </p:spPr>
      </p:pic>
      <p:pic>
        <p:nvPicPr>
          <p:cNvPr id="41" name="Imagem 40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813143">
            <a:off x="3666487" y="2651306"/>
            <a:ext cx="576238" cy="352800"/>
          </a:xfrm>
          <a:prstGeom prst="rect">
            <a:avLst/>
          </a:prstGeom>
        </p:spPr>
      </p:pic>
      <p:pic>
        <p:nvPicPr>
          <p:cNvPr id="42" name="Imagem 41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8460388">
            <a:off x="4985089" y="3481964"/>
            <a:ext cx="576238" cy="352800"/>
          </a:xfrm>
          <a:prstGeom prst="rect">
            <a:avLst/>
          </a:prstGeom>
        </p:spPr>
      </p:pic>
      <p:pic>
        <p:nvPicPr>
          <p:cNvPr id="43" name="Imagem 42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030366">
            <a:off x="5209574" y="3122066"/>
            <a:ext cx="576238" cy="352800"/>
          </a:xfrm>
          <a:prstGeom prst="rect">
            <a:avLst/>
          </a:prstGeom>
        </p:spPr>
      </p:pic>
      <p:pic>
        <p:nvPicPr>
          <p:cNvPr id="44" name="Imagem 43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0977754">
            <a:off x="4512346" y="3680911"/>
            <a:ext cx="576238" cy="352800"/>
          </a:xfrm>
          <a:prstGeom prst="rect">
            <a:avLst/>
          </a:prstGeom>
        </p:spPr>
      </p:pic>
      <p:pic>
        <p:nvPicPr>
          <p:cNvPr id="45" name="Imagem 44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4429177">
            <a:off x="5266670" y="2703554"/>
            <a:ext cx="576238" cy="352800"/>
          </a:xfrm>
          <a:prstGeom prst="rect">
            <a:avLst/>
          </a:prstGeom>
        </p:spPr>
      </p:pic>
      <p:pic>
        <p:nvPicPr>
          <p:cNvPr id="46" name="Imagem 45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1901993">
            <a:off x="4979696" y="2284662"/>
            <a:ext cx="576238" cy="352800"/>
          </a:xfrm>
          <a:prstGeom prst="rect">
            <a:avLst/>
          </a:prstGeom>
        </p:spPr>
      </p:pic>
      <p:pic>
        <p:nvPicPr>
          <p:cNvPr id="47" name="Imagem 46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1901993">
            <a:off x="4646724" y="2132172"/>
            <a:ext cx="576238" cy="352800"/>
          </a:xfrm>
          <a:prstGeom prst="rect">
            <a:avLst/>
          </a:prstGeom>
        </p:spPr>
      </p:pic>
      <p:pic>
        <p:nvPicPr>
          <p:cNvPr id="48" name="Imagem 47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0500448">
            <a:off x="4235609" y="2083782"/>
            <a:ext cx="576238" cy="352800"/>
          </a:xfrm>
          <a:prstGeom prst="rect">
            <a:avLst/>
          </a:prstGeom>
        </p:spPr>
      </p:pic>
      <p:pic>
        <p:nvPicPr>
          <p:cNvPr id="49" name="Imagem 48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7726724">
            <a:off x="3913309" y="2237624"/>
            <a:ext cx="576238" cy="352800"/>
          </a:xfrm>
          <a:prstGeom prst="rect">
            <a:avLst/>
          </a:prstGeom>
        </p:spPr>
      </p:pic>
      <p:sp>
        <p:nvSpPr>
          <p:cNvPr id="19" name="Elipse 18">
            <a:hlinkClick r:id="rId15"/>
          </p:cNvPr>
          <p:cNvSpPr/>
          <p:nvPr/>
        </p:nvSpPr>
        <p:spPr>
          <a:xfrm>
            <a:off x="3698067" y="2009714"/>
            <a:ext cx="2088000" cy="2088000"/>
          </a:xfrm>
          <a:prstGeom prst="ellipse">
            <a:avLst/>
          </a:prstGeom>
          <a:noFill/>
          <a:ln w="152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4" name="Elipse 23">
            <a:hlinkClick r:id="rId15"/>
          </p:cNvPr>
          <p:cNvSpPr/>
          <p:nvPr/>
        </p:nvSpPr>
        <p:spPr>
          <a:xfrm>
            <a:off x="4057703" y="2379767"/>
            <a:ext cx="1368000" cy="1368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34" name="Imagem 33">
            <a:hlinkClick r:id="rId4"/>
          </p:cNvPr>
          <p:cNvPicPr>
            <a:picLocks noChangeAspect="1"/>
          </p:cNvPicPr>
          <p:nvPr/>
        </p:nvPicPr>
        <p:blipFill>
          <a:blip r:embed="rId16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1162" y="2474400"/>
            <a:ext cx="1196247" cy="1184031"/>
          </a:xfrm>
          <a:prstGeom prst="rect">
            <a:avLst/>
          </a:prstGeom>
        </p:spPr>
      </p:pic>
      <p:sp>
        <p:nvSpPr>
          <p:cNvPr id="1025" name="Retângulo 1024">
            <a:hlinkClick r:id="rId17"/>
          </p:cNvPr>
          <p:cNvSpPr/>
          <p:nvPr/>
        </p:nvSpPr>
        <p:spPr>
          <a:xfrm>
            <a:off x="3254351" y="1937303"/>
            <a:ext cx="1482794" cy="2237669"/>
          </a:xfrm>
          <a:custGeom>
            <a:avLst/>
            <a:gdLst>
              <a:gd name="connsiteX0" fmla="*/ 0 w 1489915"/>
              <a:gd name="connsiteY0" fmla="*/ 0 h 2237669"/>
              <a:gd name="connsiteX1" fmla="*/ 1489915 w 1489915"/>
              <a:gd name="connsiteY1" fmla="*/ 0 h 2237669"/>
              <a:gd name="connsiteX2" fmla="*/ 1489915 w 1489915"/>
              <a:gd name="connsiteY2" fmla="*/ 2237669 h 2237669"/>
              <a:gd name="connsiteX3" fmla="*/ 0 w 1489915"/>
              <a:gd name="connsiteY3" fmla="*/ 2237669 h 2237669"/>
              <a:gd name="connsiteX4" fmla="*/ 0 w 1489915"/>
              <a:gd name="connsiteY4" fmla="*/ 0 h 2237669"/>
              <a:gd name="connsiteX0" fmla="*/ 0 w 1489915"/>
              <a:gd name="connsiteY0" fmla="*/ 0 h 2237669"/>
              <a:gd name="connsiteX1" fmla="*/ 1489915 w 1489915"/>
              <a:gd name="connsiteY1" fmla="*/ 0 h 2237669"/>
              <a:gd name="connsiteX2" fmla="*/ 1489915 w 1489915"/>
              <a:gd name="connsiteY2" fmla="*/ 2237669 h 2237669"/>
              <a:gd name="connsiteX3" fmla="*/ 0 w 1489915"/>
              <a:gd name="connsiteY3" fmla="*/ 2237669 h 2237669"/>
              <a:gd name="connsiteX4" fmla="*/ 0 w 1489915"/>
              <a:gd name="connsiteY4" fmla="*/ 0 h 2237669"/>
              <a:gd name="connsiteX0" fmla="*/ 0 w 1489915"/>
              <a:gd name="connsiteY0" fmla="*/ 0 h 2237669"/>
              <a:gd name="connsiteX1" fmla="*/ 1489915 w 1489915"/>
              <a:gd name="connsiteY1" fmla="*/ 0 h 2237669"/>
              <a:gd name="connsiteX2" fmla="*/ 1489915 w 1489915"/>
              <a:gd name="connsiteY2" fmla="*/ 2237669 h 2237669"/>
              <a:gd name="connsiteX3" fmla="*/ 0 w 1489915"/>
              <a:gd name="connsiteY3" fmla="*/ 2237669 h 2237669"/>
              <a:gd name="connsiteX4" fmla="*/ 0 w 1489915"/>
              <a:gd name="connsiteY4" fmla="*/ 0 h 2237669"/>
              <a:gd name="connsiteX0" fmla="*/ 0 w 1489915"/>
              <a:gd name="connsiteY0" fmla="*/ 0 h 2237669"/>
              <a:gd name="connsiteX1" fmla="*/ 1489915 w 1489915"/>
              <a:gd name="connsiteY1" fmla="*/ 0 h 2237669"/>
              <a:gd name="connsiteX2" fmla="*/ 1489915 w 1489915"/>
              <a:gd name="connsiteY2" fmla="*/ 2237669 h 2237669"/>
              <a:gd name="connsiteX3" fmla="*/ 0 w 1489915"/>
              <a:gd name="connsiteY3" fmla="*/ 2237669 h 2237669"/>
              <a:gd name="connsiteX4" fmla="*/ 0 w 1489915"/>
              <a:gd name="connsiteY4" fmla="*/ 0 h 2237669"/>
              <a:gd name="connsiteX0" fmla="*/ 0 w 1489915"/>
              <a:gd name="connsiteY0" fmla="*/ 0 h 2237669"/>
              <a:gd name="connsiteX1" fmla="*/ 1489915 w 1489915"/>
              <a:gd name="connsiteY1" fmla="*/ 0 h 2237669"/>
              <a:gd name="connsiteX2" fmla="*/ 1489915 w 1489915"/>
              <a:gd name="connsiteY2" fmla="*/ 2237669 h 2237669"/>
              <a:gd name="connsiteX3" fmla="*/ 0 w 1489915"/>
              <a:gd name="connsiteY3" fmla="*/ 2237669 h 2237669"/>
              <a:gd name="connsiteX4" fmla="*/ 0 w 1489915"/>
              <a:gd name="connsiteY4" fmla="*/ 0 h 2237669"/>
              <a:gd name="connsiteX0" fmla="*/ 0 w 1489915"/>
              <a:gd name="connsiteY0" fmla="*/ 0 h 2237669"/>
              <a:gd name="connsiteX1" fmla="*/ 1489915 w 1489915"/>
              <a:gd name="connsiteY1" fmla="*/ 0 h 2237669"/>
              <a:gd name="connsiteX2" fmla="*/ 1489915 w 1489915"/>
              <a:gd name="connsiteY2" fmla="*/ 2237669 h 2237669"/>
              <a:gd name="connsiteX3" fmla="*/ 0 w 1489915"/>
              <a:gd name="connsiteY3" fmla="*/ 2237669 h 2237669"/>
              <a:gd name="connsiteX4" fmla="*/ 0 w 1489915"/>
              <a:gd name="connsiteY4" fmla="*/ 0 h 2237669"/>
              <a:gd name="connsiteX0" fmla="*/ 0 w 1489915"/>
              <a:gd name="connsiteY0" fmla="*/ 0 h 2237669"/>
              <a:gd name="connsiteX1" fmla="*/ 1489915 w 1489915"/>
              <a:gd name="connsiteY1" fmla="*/ 0 h 2237669"/>
              <a:gd name="connsiteX2" fmla="*/ 1489915 w 1489915"/>
              <a:gd name="connsiteY2" fmla="*/ 2237669 h 2237669"/>
              <a:gd name="connsiteX3" fmla="*/ 0 w 1489915"/>
              <a:gd name="connsiteY3" fmla="*/ 2237669 h 2237669"/>
              <a:gd name="connsiteX4" fmla="*/ 0 w 1489915"/>
              <a:gd name="connsiteY4" fmla="*/ 0 h 2237669"/>
              <a:gd name="connsiteX0" fmla="*/ 0 w 1489915"/>
              <a:gd name="connsiteY0" fmla="*/ 0 h 2237669"/>
              <a:gd name="connsiteX1" fmla="*/ 1489915 w 1489915"/>
              <a:gd name="connsiteY1" fmla="*/ 0 h 2237669"/>
              <a:gd name="connsiteX2" fmla="*/ 1489915 w 1489915"/>
              <a:gd name="connsiteY2" fmla="*/ 2237669 h 2237669"/>
              <a:gd name="connsiteX3" fmla="*/ 0 w 1489915"/>
              <a:gd name="connsiteY3" fmla="*/ 2237669 h 2237669"/>
              <a:gd name="connsiteX4" fmla="*/ 0 w 1489915"/>
              <a:gd name="connsiteY4" fmla="*/ 0 h 2237669"/>
              <a:gd name="connsiteX0" fmla="*/ 0 w 1489915"/>
              <a:gd name="connsiteY0" fmla="*/ 984 h 2238653"/>
              <a:gd name="connsiteX1" fmla="*/ 1489915 w 1489915"/>
              <a:gd name="connsiteY1" fmla="*/ 984 h 2238653"/>
              <a:gd name="connsiteX2" fmla="*/ 1489915 w 1489915"/>
              <a:gd name="connsiteY2" fmla="*/ 2238653 h 2238653"/>
              <a:gd name="connsiteX3" fmla="*/ 0 w 1489915"/>
              <a:gd name="connsiteY3" fmla="*/ 2238653 h 2238653"/>
              <a:gd name="connsiteX4" fmla="*/ 0 w 1489915"/>
              <a:gd name="connsiteY4" fmla="*/ 984 h 2238653"/>
              <a:gd name="connsiteX0" fmla="*/ 0 w 1489915"/>
              <a:gd name="connsiteY0" fmla="*/ 984 h 2238653"/>
              <a:gd name="connsiteX1" fmla="*/ 1489915 w 1489915"/>
              <a:gd name="connsiteY1" fmla="*/ 984 h 2238653"/>
              <a:gd name="connsiteX2" fmla="*/ 1489915 w 1489915"/>
              <a:gd name="connsiteY2" fmla="*/ 2238653 h 2238653"/>
              <a:gd name="connsiteX3" fmla="*/ 0 w 1489915"/>
              <a:gd name="connsiteY3" fmla="*/ 2238653 h 2238653"/>
              <a:gd name="connsiteX4" fmla="*/ 0 w 1489915"/>
              <a:gd name="connsiteY4" fmla="*/ 984 h 2238653"/>
              <a:gd name="connsiteX0" fmla="*/ 0 w 1489915"/>
              <a:gd name="connsiteY0" fmla="*/ 0 h 2237669"/>
              <a:gd name="connsiteX1" fmla="*/ 1489915 w 1489915"/>
              <a:gd name="connsiteY1" fmla="*/ 0 h 2237669"/>
              <a:gd name="connsiteX2" fmla="*/ 1489915 w 1489915"/>
              <a:gd name="connsiteY2" fmla="*/ 2237669 h 2237669"/>
              <a:gd name="connsiteX3" fmla="*/ 0 w 1489915"/>
              <a:gd name="connsiteY3" fmla="*/ 2237669 h 2237669"/>
              <a:gd name="connsiteX4" fmla="*/ 0 w 1489915"/>
              <a:gd name="connsiteY4" fmla="*/ 0 h 2237669"/>
              <a:gd name="connsiteX0" fmla="*/ 0 w 1489915"/>
              <a:gd name="connsiteY0" fmla="*/ 0 h 2237669"/>
              <a:gd name="connsiteX1" fmla="*/ 1489915 w 1489915"/>
              <a:gd name="connsiteY1" fmla="*/ 0 h 2237669"/>
              <a:gd name="connsiteX2" fmla="*/ 1489915 w 1489915"/>
              <a:gd name="connsiteY2" fmla="*/ 2237669 h 2237669"/>
              <a:gd name="connsiteX3" fmla="*/ 0 w 1489915"/>
              <a:gd name="connsiteY3" fmla="*/ 2237669 h 2237669"/>
              <a:gd name="connsiteX4" fmla="*/ 0 w 1489915"/>
              <a:gd name="connsiteY4" fmla="*/ 0 h 22376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89915" h="2237669">
                <a:moveTo>
                  <a:pt x="0" y="0"/>
                </a:moveTo>
                <a:lnTo>
                  <a:pt x="1489915" y="0"/>
                </a:lnTo>
                <a:cubicBezTo>
                  <a:pt x="99265" y="31515"/>
                  <a:pt x="-34085" y="2139479"/>
                  <a:pt x="1489915" y="2237669"/>
                </a:cubicBezTo>
                <a:lnTo>
                  <a:pt x="0" y="2237669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40000">
                <a:schemeClr val="tx1">
                  <a:lumMod val="85000"/>
                  <a:lumOff val="15000"/>
                </a:schemeClr>
              </a:gs>
              <a:gs pos="74000">
                <a:schemeClr val="tx1">
                  <a:lumMod val="95000"/>
                  <a:lumOff val="500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</a:t>
            </a:r>
            <a:r>
              <a:rPr kumimoji="0" lang="pt-BR" sz="1800" i="0" u="none" strike="noStrike" kern="0" cap="none" spc="0" normalizeH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+</a:t>
            </a:r>
          </a:p>
        </p:txBody>
      </p:sp>
      <p:sp>
        <p:nvSpPr>
          <p:cNvPr id="53" name="Retângulo 1024">
            <a:hlinkClick r:id="rId18"/>
          </p:cNvPr>
          <p:cNvSpPr/>
          <p:nvPr/>
        </p:nvSpPr>
        <p:spPr>
          <a:xfrm flipH="1">
            <a:off x="4751743" y="1937802"/>
            <a:ext cx="1489915" cy="2237669"/>
          </a:xfrm>
          <a:custGeom>
            <a:avLst/>
            <a:gdLst>
              <a:gd name="connsiteX0" fmla="*/ 0 w 1489915"/>
              <a:gd name="connsiteY0" fmla="*/ 0 h 2237669"/>
              <a:gd name="connsiteX1" fmla="*/ 1489915 w 1489915"/>
              <a:gd name="connsiteY1" fmla="*/ 0 h 2237669"/>
              <a:gd name="connsiteX2" fmla="*/ 1489915 w 1489915"/>
              <a:gd name="connsiteY2" fmla="*/ 2237669 h 2237669"/>
              <a:gd name="connsiteX3" fmla="*/ 0 w 1489915"/>
              <a:gd name="connsiteY3" fmla="*/ 2237669 h 2237669"/>
              <a:gd name="connsiteX4" fmla="*/ 0 w 1489915"/>
              <a:gd name="connsiteY4" fmla="*/ 0 h 2237669"/>
              <a:gd name="connsiteX0" fmla="*/ 0 w 1489915"/>
              <a:gd name="connsiteY0" fmla="*/ 0 h 2237669"/>
              <a:gd name="connsiteX1" fmla="*/ 1489915 w 1489915"/>
              <a:gd name="connsiteY1" fmla="*/ 0 h 2237669"/>
              <a:gd name="connsiteX2" fmla="*/ 1489915 w 1489915"/>
              <a:gd name="connsiteY2" fmla="*/ 2237669 h 2237669"/>
              <a:gd name="connsiteX3" fmla="*/ 0 w 1489915"/>
              <a:gd name="connsiteY3" fmla="*/ 2237669 h 2237669"/>
              <a:gd name="connsiteX4" fmla="*/ 0 w 1489915"/>
              <a:gd name="connsiteY4" fmla="*/ 0 h 2237669"/>
              <a:gd name="connsiteX0" fmla="*/ 0 w 1489915"/>
              <a:gd name="connsiteY0" fmla="*/ 0 h 2237669"/>
              <a:gd name="connsiteX1" fmla="*/ 1489915 w 1489915"/>
              <a:gd name="connsiteY1" fmla="*/ 0 h 2237669"/>
              <a:gd name="connsiteX2" fmla="*/ 1489915 w 1489915"/>
              <a:gd name="connsiteY2" fmla="*/ 2237669 h 2237669"/>
              <a:gd name="connsiteX3" fmla="*/ 0 w 1489915"/>
              <a:gd name="connsiteY3" fmla="*/ 2237669 h 2237669"/>
              <a:gd name="connsiteX4" fmla="*/ 0 w 1489915"/>
              <a:gd name="connsiteY4" fmla="*/ 0 h 2237669"/>
              <a:gd name="connsiteX0" fmla="*/ 0 w 1489915"/>
              <a:gd name="connsiteY0" fmla="*/ 0 h 2237669"/>
              <a:gd name="connsiteX1" fmla="*/ 1489915 w 1489915"/>
              <a:gd name="connsiteY1" fmla="*/ 0 h 2237669"/>
              <a:gd name="connsiteX2" fmla="*/ 1489915 w 1489915"/>
              <a:gd name="connsiteY2" fmla="*/ 2237669 h 2237669"/>
              <a:gd name="connsiteX3" fmla="*/ 0 w 1489915"/>
              <a:gd name="connsiteY3" fmla="*/ 2237669 h 2237669"/>
              <a:gd name="connsiteX4" fmla="*/ 0 w 1489915"/>
              <a:gd name="connsiteY4" fmla="*/ 0 h 2237669"/>
              <a:gd name="connsiteX0" fmla="*/ 0 w 1489915"/>
              <a:gd name="connsiteY0" fmla="*/ 0 h 2237669"/>
              <a:gd name="connsiteX1" fmla="*/ 1489915 w 1489915"/>
              <a:gd name="connsiteY1" fmla="*/ 0 h 2237669"/>
              <a:gd name="connsiteX2" fmla="*/ 1489915 w 1489915"/>
              <a:gd name="connsiteY2" fmla="*/ 2237669 h 2237669"/>
              <a:gd name="connsiteX3" fmla="*/ 0 w 1489915"/>
              <a:gd name="connsiteY3" fmla="*/ 2237669 h 2237669"/>
              <a:gd name="connsiteX4" fmla="*/ 0 w 1489915"/>
              <a:gd name="connsiteY4" fmla="*/ 0 h 2237669"/>
              <a:gd name="connsiteX0" fmla="*/ 0 w 1489915"/>
              <a:gd name="connsiteY0" fmla="*/ 0 h 2237669"/>
              <a:gd name="connsiteX1" fmla="*/ 1489915 w 1489915"/>
              <a:gd name="connsiteY1" fmla="*/ 0 h 2237669"/>
              <a:gd name="connsiteX2" fmla="*/ 1489915 w 1489915"/>
              <a:gd name="connsiteY2" fmla="*/ 2237669 h 2237669"/>
              <a:gd name="connsiteX3" fmla="*/ 0 w 1489915"/>
              <a:gd name="connsiteY3" fmla="*/ 2237669 h 2237669"/>
              <a:gd name="connsiteX4" fmla="*/ 0 w 1489915"/>
              <a:gd name="connsiteY4" fmla="*/ 0 h 2237669"/>
              <a:gd name="connsiteX0" fmla="*/ 0 w 1489915"/>
              <a:gd name="connsiteY0" fmla="*/ 0 h 2237669"/>
              <a:gd name="connsiteX1" fmla="*/ 1489915 w 1489915"/>
              <a:gd name="connsiteY1" fmla="*/ 0 h 2237669"/>
              <a:gd name="connsiteX2" fmla="*/ 1489915 w 1489915"/>
              <a:gd name="connsiteY2" fmla="*/ 2237669 h 2237669"/>
              <a:gd name="connsiteX3" fmla="*/ 0 w 1489915"/>
              <a:gd name="connsiteY3" fmla="*/ 2237669 h 2237669"/>
              <a:gd name="connsiteX4" fmla="*/ 0 w 1489915"/>
              <a:gd name="connsiteY4" fmla="*/ 0 h 2237669"/>
              <a:gd name="connsiteX0" fmla="*/ 0 w 1489915"/>
              <a:gd name="connsiteY0" fmla="*/ 0 h 2237669"/>
              <a:gd name="connsiteX1" fmla="*/ 1489915 w 1489915"/>
              <a:gd name="connsiteY1" fmla="*/ 0 h 2237669"/>
              <a:gd name="connsiteX2" fmla="*/ 1489915 w 1489915"/>
              <a:gd name="connsiteY2" fmla="*/ 2237669 h 2237669"/>
              <a:gd name="connsiteX3" fmla="*/ 0 w 1489915"/>
              <a:gd name="connsiteY3" fmla="*/ 2237669 h 2237669"/>
              <a:gd name="connsiteX4" fmla="*/ 0 w 1489915"/>
              <a:gd name="connsiteY4" fmla="*/ 0 h 2237669"/>
              <a:gd name="connsiteX0" fmla="*/ 0 w 1489915"/>
              <a:gd name="connsiteY0" fmla="*/ 984 h 2238653"/>
              <a:gd name="connsiteX1" fmla="*/ 1489915 w 1489915"/>
              <a:gd name="connsiteY1" fmla="*/ 984 h 2238653"/>
              <a:gd name="connsiteX2" fmla="*/ 1489915 w 1489915"/>
              <a:gd name="connsiteY2" fmla="*/ 2238653 h 2238653"/>
              <a:gd name="connsiteX3" fmla="*/ 0 w 1489915"/>
              <a:gd name="connsiteY3" fmla="*/ 2238653 h 2238653"/>
              <a:gd name="connsiteX4" fmla="*/ 0 w 1489915"/>
              <a:gd name="connsiteY4" fmla="*/ 984 h 2238653"/>
              <a:gd name="connsiteX0" fmla="*/ 0 w 1489915"/>
              <a:gd name="connsiteY0" fmla="*/ 984 h 2238653"/>
              <a:gd name="connsiteX1" fmla="*/ 1489915 w 1489915"/>
              <a:gd name="connsiteY1" fmla="*/ 984 h 2238653"/>
              <a:gd name="connsiteX2" fmla="*/ 1489915 w 1489915"/>
              <a:gd name="connsiteY2" fmla="*/ 2238653 h 2238653"/>
              <a:gd name="connsiteX3" fmla="*/ 0 w 1489915"/>
              <a:gd name="connsiteY3" fmla="*/ 2238653 h 2238653"/>
              <a:gd name="connsiteX4" fmla="*/ 0 w 1489915"/>
              <a:gd name="connsiteY4" fmla="*/ 984 h 2238653"/>
              <a:gd name="connsiteX0" fmla="*/ 0 w 1489915"/>
              <a:gd name="connsiteY0" fmla="*/ 0 h 2237669"/>
              <a:gd name="connsiteX1" fmla="*/ 1489915 w 1489915"/>
              <a:gd name="connsiteY1" fmla="*/ 0 h 2237669"/>
              <a:gd name="connsiteX2" fmla="*/ 1489915 w 1489915"/>
              <a:gd name="connsiteY2" fmla="*/ 2237669 h 2237669"/>
              <a:gd name="connsiteX3" fmla="*/ 0 w 1489915"/>
              <a:gd name="connsiteY3" fmla="*/ 2237669 h 2237669"/>
              <a:gd name="connsiteX4" fmla="*/ 0 w 1489915"/>
              <a:gd name="connsiteY4" fmla="*/ 0 h 2237669"/>
              <a:gd name="connsiteX0" fmla="*/ 0 w 1489915"/>
              <a:gd name="connsiteY0" fmla="*/ 0 h 2237669"/>
              <a:gd name="connsiteX1" fmla="*/ 1489915 w 1489915"/>
              <a:gd name="connsiteY1" fmla="*/ 0 h 2237669"/>
              <a:gd name="connsiteX2" fmla="*/ 1489915 w 1489915"/>
              <a:gd name="connsiteY2" fmla="*/ 2237669 h 2237669"/>
              <a:gd name="connsiteX3" fmla="*/ 0 w 1489915"/>
              <a:gd name="connsiteY3" fmla="*/ 2237669 h 2237669"/>
              <a:gd name="connsiteX4" fmla="*/ 0 w 1489915"/>
              <a:gd name="connsiteY4" fmla="*/ 0 h 22376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89915" h="2237669">
                <a:moveTo>
                  <a:pt x="0" y="0"/>
                </a:moveTo>
                <a:lnTo>
                  <a:pt x="1489915" y="0"/>
                </a:lnTo>
                <a:cubicBezTo>
                  <a:pt x="99265" y="31515"/>
                  <a:pt x="-34085" y="2139479"/>
                  <a:pt x="1489915" y="2237669"/>
                </a:cubicBezTo>
                <a:lnTo>
                  <a:pt x="0" y="2237669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40000">
                <a:schemeClr val="tx1">
                  <a:lumMod val="85000"/>
                  <a:lumOff val="15000"/>
                </a:schemeClr>
              </a:gs>
              <a:gs pos="74000">
                <a:schemeClr val="tx1">
                  <a:lumMod val="95000"/>
                  <a:lumOff val="500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i="0" u="none" strike="noStrike" kern="0" cap="none" spc="0" normalizeH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- </a:t>
            </a:r>
          </a:p>
        </p:txBody>
      </p:sp>
      <p:sp>
        <p:nvSpPr>
          <p:cNvPr id="2" name="Retângulo 1">
            <a:hlinkClick r:id="rId19"/>
          </p:cNvPr>
          <p:cNvSpPr/>
          <p:nvPr/>
        </p:nvSpPr>
        <p:spPr>
          <a:xfrm>
            <a:off x="6394603" y="2322196"/>
            <a:ext cx="2996815" cy="440250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40000">
                <a:schemeClr val="tx1">
                  <a:lumMod val="85000"/>
                  <a:lumOff val="15000"/>
                </a:schemeClr>
              </a:gs>
              <a:gs pos="74000">
                <a:schemeClr val="tx1">
                  <a:lumMod val="95000"/>
                  <a:lumOff val="500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solidFill>
              <a:srgbClr val="0C0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0" name="Retângulo 49">
            <a:hlinkClick r:id="rId20"/>
          </p:cNvPr>
          <p:cNvSpPr/>
          <p:nvPr/>
        </p:nvSpPr>
        <p:spPr>
          <a:xfrm>
            <a:off x="6394602" y="2867819"/>
            <a:ext cx="2996815" cy="440250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40000">
                <a:schemeClr val="tx1">
                  <a:lumMod val="85000"/>
                  <a:lumOff val="15000"/>
                </a:schemeClr>
              </a:gs>
              <a:gs pos="74000">
                <a:schemeClr val="tx1">
                  <a:lumMod val="95000"/>
                  <a:lumOff val="500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solidFill>
              <a:srgbClr val="0C0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" name="Retângulo 2">
            <a:hlinkClick r:id="rId21"/>
          </p:cNvPr>
          <p:cNvSpPr/>
          <p:nvPr/>
        </p:nvSpPr>
        <p:spPr>
          <a:xfrm>
            <a:off x="7239894" y="2372573"/>
            <a:ext cx="1241020" cy="339495"/>
          </a:xfrm>
          <a:prstGeom prst="rect">
            <a:avLst/>
          </a:prstGeom>
          <a:gradFill>
            <a:gsLst>
              <a:gs pos="0">
                <a:schemeClr val="tx1">
                  <a:lumMod val="85000"/>
                  <a:lumOff val="15000"/>
                </a:schemeClr>
              </a:gs>
              <a:gs pos="40000">
                <a:schemeClr val="tx1"/>
              </a:gs>
              <a:gs pos="74000">
                <a:schemeClr val="tx1">
                  <a:lumMod val="95000"/>
                  <a:lumOff val="500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solidFill>
              <a:srgbClr val="0C0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" name="Elipse 3">
            <a:hlinkClick r:id="rId22"/>
          </p:cNvPr>
          <p:cNvSpPr/>
          <p:nvPr/>
        </p:nvSpPr>
        <p:spPr>
          <a:xfrm>
            <a:off x="8744194" y="2460987"/>
            <a:ext cx="180000" cy="1800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rgbClr val="00B050"/>
            </a:solidFill>
          </a:ln>
          <a:effectLst>
            <a:glow rad="63500">
              <a:schemeClr val="accent6">
                <a:satMod val="175000"/>
                <a:alpha val="40000"/>
              </a:schemeClr>
            </a:glow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4" name="Elipse 53">
            <a:hlinkClick r:id="rId23"/>
          </p:cNvPr>
          <p:cNvSpPr/>
          <p:nvPr/>
        </p:nvSpPr>
        <p:spPr>
          <a:xfrm>
            <a:off x="6796614" y="2460987"/>
            <a:ext cx="180000" cy="180000"/>
          </a:xfrm>
          <a:prstGeom prst="ellipse">
            <a:avLst/>
          </a:prstGeom>
          <a:solidFill>
            <a:srgbClr val="FF7D7D"/>
          </a:solidFill>
          <a:ln>
            <a:solidFill>
              <a:srgbClr val="DB4937"/>
            </a:solidFill>
          </a:ln>
          <a:effectLst>
            <a:glow rad="63500">
              <a:srgbClr val="C00000">
                <a:alpha val="40000"/>
              </a:srgbClr>
            </a:glow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9" name="Retângulo 58">
            <a:hlinkClick r:id="rId24"/>
          </p:cNvPr>
          <p:cNvSpPr/>
          <p:nvPr/>
        </p:nvSpPr>
        <p:spPr>
          <a:xfrm rot="5400000">
            <a:off x="8222380" y="2849639"/>
            <a:ext cx="6094800" cy="440250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40000">
                <a:schemeClr val="tx1">
                  <a:lumMod val="85000"/>
                  <a:lumOff val="15000"/>
                </a:schemeClr>
              </a:gs>
              <a:gs pos="74000">
                <a:schemeClr val="tx1">
                  <a:lumMod val="95000"/>
                  <a:lumOff val="500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solidFill>
              <a:srgbClr val="0C0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0" name="Retângulo 59">
            <a:hlinkClick r:id="rId25"/>
          </p:cNvPr>
          <p:cNvSpPr/>
          <p:nvPr/>
        </p:nvSpPr>
        <p:spPr>
          <a:xfrm rot="5400000">
            <a:off x="7643424" y="2842812"/>
            <a:ext cx="6094800" cy="440250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40000">
                <a:schemeClr val="tx1">
                  <a:lumMod val="85000"/>
                  <a:lumOff val="15000"/>
                </a:schemeClr>
              </a:gs>
              <a:gs pos="74000">
                <a:schemeClr val="tx1">
                  <a:lumMod val="95000"/>
                  <a:lumOff val="500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solidFill>
              <a:srgbClr val="0C0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1" name="Elipse 60">
            <a:hlinkClick r:id="rId26"/>
          </p:cNvPr>
          <p:cNvSpPr/>
          <p:nvPr/>
        </p:nvSpPr>
        <p:spPr>
          <a:xfrm>
            <a:off x="10510824" y="2889764"/>
            <a:ext cx="360000" cy="360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0C0C0C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2" name="Elipse 61">
            <a:hlinkClick r:id="rId27"/>
          </p:cNvPr>
          <p:cNvSpPr/>
          <p:nvPr/>
        </p:nvSpPr>
        <p:spPr>
          <a:xfrm>
            <a:off x="10510824" y="533399"/>
            <a:ext cx="360000" cy="49827"/>
          </a:xfrm>
          <a:prstGeom prst="ellipse">
            <a:avLst/>
          </a:prstGeom>
          <a:solidFill>
            <a:srgbClr val="33333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3" name="Elipse 62">
            <a:hlinkClick r:id="rId27"/>
          </p:cNvPr>
          <p:cNvSpPr/>
          <p:nvPr/>
        </p:nvSpPr>
        <p:spPr>
          <a:xfrm>
            <a:off x="10510824" y="5556302"/>
            <a:ext cx="360000" cy="49827"/>
          </a:xfrm>
          <a:prstGeom prst="ellipse">
            <a:avLst/>
          </a:prstGeom>
          <a:solidFill>
            <a:srgbClr val="33333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5" name="Retângulo 64"/>
          <p:cNvSpPr/>
          <p:nvPr/>
        </p:nvSpPr>
        <p:spPr>
          <a:xfrm rot="5400000">
            <a:off x="10508380" y="5135639"/>
            <a:ext cx="1522800" cy="440250"/>
          </a:xfrm>
          <a:prstGeom prst="rect">
            <a:avLst/>
          </a:prstGeom>
          <a:gradFill>
            <a:gsLst>
              <a:gs pos="0">
                <a:schemeClr val="tx1">
                  <a:lumMod val="85000"/>
                  <a:lumOff val="15000"/>
                </a:schemeClr>
              </a:gs>
              <a:gs pos="40000">
                <a:schemeClr val="tx1"/>
              </a:gs>
              <a:gs pos="74000">
                <a:schemeClr val="tx1">
                  <a:lumMod val="95000"/>
                  <a:lumOff val="500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solidFill>
              <a:srgbClr val="0C0C0C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R1</a:t>
            </a:r>
          </a:p>
        </p:txBody>
      </p:sp>
      <p:sp>
        <p:nvSpPr>
          <p:cNvPr id="66" name="Retângulo 65"/>
          <p:cNvSpPr/>
          <p:nvPr/>
        </p:nvSpPr>
        <p:spPr>
          <a:xfrm rot="5400000">
            <a:off x="10511193" y="2088239"/>
            <a:ext cx="1522800" cy="440250"/>
          </a:xfrm>
          <a:prstGeom prst="rect">
            <a:avLst/>
          </a:prstGeom>
          <a:gradFill>
            <a:gsLst>
              <a:gs pos="0">
                <a:schemeClr val="tx1">
                  <a:lumMod val="85000"/>
                  <a:lumOff val="15000"/>
                </a:schemeClr>
              </a:gs>
              <a:gs pos="40000">
                <a:schemeClr val="tx1"/>
              </a:gs>
              <a:gs pos="74000">
                <a:schemeClr val="tx1">
                  <a:lumMod val="95000"/>
                  <a:lumOff val="500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solidFill>
              <a:srgbClr val="0C0C0C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L2</a:t>
            </a:r>
          </a:p>
        </p:txBody>
      </p:sp>
      <p:sp>
        <p:nvSpPr>
          <p:cNvPr id="67" name="Retângulo 66"/>
          <p:cNvSpPr/>
          <p:nvPr/>
        </p:nvSpPr>
        <p:spPr>
          <a:xfrm rot="5400000">
            <a:off x="10508380" y="3611939"/>
            <a:ext cx="1522800" cy="440250"/>
          </a:xfrm>
          <a:prstGeom prst="rect">
            <a:avLst/>
          </a:prstGeom>
          <a:gradFill>
            <a:gsLst>
              <a:gs pos="0">
                <a:schemeClr val="tx1">
                  <a:lumMod val="85000"/>
                  <a:lumOff val="15000"/>
                </a:schemeClr>
              </a:gs>
              <a:gs pos="40000">
                <a:schemeClr val="tx1"/>
              </a:gs>
              <a:gs pos="74000">
                <a:schemeClr val="tx1">
                  <a:lumMod val="95000"/>
                  <a:lumOff val="500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solidFill>
              <a:srgbClr val="0C0C0C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R2</a:t>
            </a:r>
          </a:p>
        </p:txBody>
      </p:sp>
      <p:pic>
        <p:nvPicPr>
          <p:cNvPr id="13" name="Picture 2" descr="http://www.penguin.cz/~utx/hardware/USB_Mini/usb-mini-receptacle.jpg">
            <a:hlinkClick r:id="rId28"/>
          </p:cNvPr>
          <p:cNvPicPr>
            <a:picLocks noChangeAspect="1" noChangeArrowheads="1"/>
          </p:cNvPicPr>
          <p:nvPr/>
        </p:nvPicPr>
        <p:blipFill rotWithShape="1">
          <a:blip r:embed="rId29" cstate="print">
            <a:extLst>
              <a:ext uri="{BEBA8EAE-BF5A-486C-A8C5-ECC9F3942E4B}">
                <a14:imgProps xmlns:a14="http://schemas.microsoft.com/office/drawing/2010/main">
                  <a14:imgLayer r:embed="rId30">
                    <a14:imgEffect>
                      <a14:backgroundRemoval t="26615" b="77656" l="72617" r="94453">
                        <a14:backgroundMark x1="86836" y1="36771" x2="93438" y2="36771"/>
                        <a14:backgroundMark x1="91406" y1="68542" x2="84805" y2="71927"/>
                      </a14:backgroundRemoval>
                    </a14:imgEffect>
                    <a14:imgEffect>
                      <a14:artisticCutout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7596" t="35665" r="7457" b="26485"/>
          <a:stretch/>
        </p:blipFill>
        <p:spPr bwMode="auto">
          <a:xfrm rot="16200000">
            <a:off x="7810661" y="2927961"/>
            <a:ext cx="164695" cy="312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4" name="Elipse 83">
            <a:hlinkClick r:id="rId31"/>
          </p:cNvPr>
          <p:cNvSpPr/>
          <p:nvPr/>
        </p:nvSpPr>
        <p:spPr>
          <a:xfrm>
            <a:off x="10510824" y="3314847"/>
            <a:ext cx="360000" cy="360000"/>
          </a:xfrm>
          <a:prstGeom prst="ellipse">
            <a:avLst/>
          </a:prstGeom>
          <a:gradFill>
            <a:gsLst>
              <a:gs pos="0">
                <a:srgbClr val="800000"/>
              </a:gs>
              <a:gs pos="40000">
                <a:srgbClr val="C00000"/>
              </a:gs>
              <a:gs pos="74000">
                <a:srgbClr val="DB4937"/>
              </a:gs>
              <a:gs pos="100000">
                <a:srgbClr val="FF7D7D"/>
              </a:gs>
            </a:gsLst>
            <a:lin ang="5400000" scaled="1"/>
          </a:gradFill>
          <a:ln>
            <a:solidFill>
              <a:srgbClr val="0C0C0C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30" name="Imagem 29">
            <a:hlinkClick r:id="rId31"/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10560963" y="3393181"/>
            <a:ext cx="259721" cy="233219"/>
          </a:xfrm>
          <a:prstGeom prst="rect">
            <a:avLst/>
          </a:prstGeom>
        </p:spPr>
      </p:pic>
      <p:pic>
        <p:nvPicPr>
          <p:cNvPr id="85" name="Picture 2" descr="https://s-media-cache-ak0.pinimg.com/originals/30/b5/a1/30b5a1d2883a737bb9dd9a4087ead914.jpg">
            <a:hlinkClick r:id="rId33"/>
          </p:cNvPr>
          <p:cNvPicPr>
            <a:picLocks noChangeAspect="1" noChangeArrowheads="1"/>
          </p:cNvPicPr>
          <p:nvPr/>
        </p:nvPicPr>
        <p:blipFill rotWithShape="1">
          <a:blip r:embed="rId34" cstate="print">
            <a:extLst>
              <a:ext uri="{BEBA8EAE-BF5A-486C-A8C5-ECC9F3942E4B}">
                <a14:imgProps xmlns:a14="http://schemas.microsoft.com/office/drawing/2010/main">
                  <a14:imgLayer r:embed="rId35">
                    <a14:imgEffect>
                      <a14:backgroundRemoval t="10000" b="90000" l="10000" r="90000">
                        <a14:foregroundMark x1="53860" y1="11520" x2="61152" y2="1139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855" t="10417" r="28019" b="55973"/>
          <a:stretch/>
        </p:blipFill>
        <p:spPr bwMode="auto">
          <a:xfrm rot="5400000">
            <a:off x="-1132234" y="1562905"/>
            <a:ext cx="5307424" cy="2978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Imagem 19"/>
          <p:cNvPicPr>
            <a:picLocks noChangeAspect="1"/>
          </p:cNvPicPr>
          <p:nvPr/>
        </p:nvPicPr>
        <p:blipFill rotWithShape="1">
          <a:blip r:embed="rId36"/>
          <a:srcRect l="10631" t="15693" r="9170" b="38777"/>
          <a:stretch/>
        </p:blipFill>
        <p:spPr>
          <a:xfrm>
            <a:off x="1076227" y="110478"/>
            <a:ext cx="959968" cy="198827"/>
          </a:xfrm>
          <a:prstGeom prst="rect">
            <a:avLst/>
          </a:prstGeom>
        </p:spPr>
      </p:pic>
      <p:sp>
        <p:nvSpPr>
          <p:cNvPr id="64" name="Retângulo 63"/>
          <p:cNvSpPr/>
          <p:nvPr/>
        </p:nvSpPr>
        <p:spPr>
          <a:xfrm rot="5400000">
            <a:off x="10508380" y="563639"/>
            <a:ext cx="1522800" cy="440250"/>
          </a:xfrm>
          <a:prstGeom prst="rect">
            <a:avLst/>
          </a:prstGeom>
          <a:gradFill>
            <a:gsLst>
              <a:gs pos="0">
                <a:schemeClr val="tx1">
                  <a:lumMod val="85000"/>
                  <a:lumOff val="15000"/>
                </a:schemeClr>
              </a:gs>
              <a:gs pos="40000">
                <a:schemeClr val="tx1"/>
              </a:gs>
              <a:gs pos="74000">
                <a:schemeClr val="tx1">
                  <a:lumMod val="95000"/>
                  <a:lumOff val="500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solidFill>
              <a:srgbClr val="0C0C0C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L1</a:t>
            </a:r>
          </a:p>
        </p:txBody>
      </p:sp>
      <p:sp>
        <p:nvSpPr>
          <p:cNvPr id="8" name="Retângulo 7">
            <a:hlinkClick r:id="rId37"/>
          </p:cNvPr>
          <p:cNvSpPr/>
          <p:nvPr/>
        </p:nvSpPr>
        <p:spPr>
          <a:xfrm rot="5400000">
            <a:off x="4850589" y="4150909"/>
            <a:ext cx="900000" cy="1883667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40000">
                <a:schemeClr val="tx1">
                  <a:lumMod val="85000"/>
                  <a:lumOff val="15000"/>
                </a:schemeClr>
              </a:gs>
              <a:gs pos="74000">
                <a:schemeClr val="tx1">
                  <a:lumMod val="95000"/>
                  <a:lumOff val="500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2" name="Elipse 71">
            <a:hlinkClick r:id="rId38"/>
          </p:cNvPr>
          <p:cNvSpPr/>
          <p:nvPr/>
        </p:nvSpPr>
        <p:spPr>
          <a:xfrm>
            <a:off x="2145947" y="129305"/>
            <a:ext cx="180000" cy="1800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rgbClr val="0070C0"/>
            </a:solidFill>
          </a:ln>
          <a:effectLst>
            <a:glow rad="63500">
              <a:srgbClr val="00B0F0">
                <a:alpha val="40000"/>
              </a:srgbClr>
            </a:glow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57" name="Imagem 56">
            <a:hlinkClick r:id="rId39"/>
          </p:cNvPr>
          <p:cNvPicPr>
            <a:picLocks noChangeAspect="1"/>
          </p:cNvPicPr>
          <p:nvPr/>
        </p:nvPicPr>
        <p:blipFill>
          <a:blip r:embed="rId40">
            <a:extLst>
              <a:ext uri="{BEBA8EAE-BF5A-486C-A8C5-ECC9F3942E4B}">
                <a14:imgProps xmlns:a14="http://schemas.microsoft.com/office/drawing/2010/main">
                  <a14:imgLayer r:embed="rId41">
                    <a14:imgEffect>
                      <a14:backgroundRemoval t="0" b="100000" l="0" r="100000">
                        <a14:backgroundMark x1="85714" y1="92208" x2="80952" y2="98701"/>
                        <a14:backgroundMark x1="25000" y1="93506" x2="25000" y2="93506"/>
                        <a14:backgroundMark x1="25000" y1="93506" x2="35714" y2="98701"/>
                        <a14:backgroundMark x1="92857" y1="88312" x2="92857" y2="88312"/>
                        <a14:backgroundMark x1="84524" y1="94805" x2="77381" y2="98701"/>
                        <a14:backgroundMark x1="5952" y1="77922" x2="0" y2="54545"/>
                        <a14:backgroundMark x1="20238" y1="92208" x2="42857" y2="98701"/>
                        <a14:backgroundMark x1="79762" y1="92208" x2="79762" y2="92208"/>
                        <a14:backgroundMark x1="72619" y1="96104" x2="71429" y2="98701"/>
                        <a14:backgroundMark x1="70238" y1="98701" x2="70238" y2="98701"/>
                        <a14:backgroundMark x1="70238" y1="98701" x2="67857" y2="98701"/>
                        <a14:backgroundMark x1="75000" y1="96104" x2="75000" y2="96104"/>
                        <a14:backgroundMark x1="75000" y1="98701" x2="72619" y2="98701"/>
                        <a14:backgroundMark x1="66667" y1="98701" x2="47619" y2="98701"/>
                        <a14:backgroundMark x1="2381" y1="19481" x2="0" y2="58442"/>
                      </a14:backgroundRemoval>
                    </a14:imgEffect>
                    <a14:imgEffect>
                      <a14:artisticPaintBrush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9179464">
            <a:off x="8503505" y="2448971"/>
            <a:ext cx="218100" cy="199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7179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hlinkClick r:id="rId2"/>
          </p:cNvPr>
          <p:cNvSpPr/>
          <p:nvPr/>
        </p:nvSpPr>
        <p:spPr>
          <a:xfrm rot="5400000">
            <a:off x="6084821" y="4629652"/>
            <a:ext cx="2996815" cy="440250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40000">
                <a:schemeClr val="tx1">
                  <a:lumMod val="85000"/>
                  <a:lumOff val="15000"/>
                </a:schemeClr>
              </a:gs>
              <a:gs pos="74000">
                <a:schemeClr val="tx1">
                  <a:lumMod val="95000"/>
                  <a:lumOff val="500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solidFill>
              <a:srgbClr val="0C0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0" name="Retângulo 59">
            <a:hlinkClick r:id="rId3"/>
          </p:cNvPr>
          <p:cNvSpPr/>
          <p:nvPr/>
        </p:nvSpPr>
        <p:spPr>
          <a:xfrm>
            <a:off x="6087874" y="1193757"/>
            <a:ext cx="6094800" cy="440250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40000">
                <a:schemeClr val="tx1">
                  <a:lumMod val="85000"/>
                  <a:lumOff val="15000"/>
                </a:schemeClr>
              </a:gs>
              <a:gs pos="74000">
                <a:schemeClr val="tx1">
                  <a:lumMod val="95000"/>
                  <a:lumOff val="500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solidFill>
              <a:srgbClr val="0C0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2" name="Elipse 61">
            <a:hlinkClick r:id="rId4"/>
          </p:cNvPr>
          <p:cNvSpPr/>
          <p:nvPr/>
        </p:nvSpPr>
        <p:spPr>
          <a:xfrm rot="16200000">
            <a:off x="6450649" y="1388968"/>
            <a:ext cx="360000" cy="49827"/>
          </a:xfrm>
          <a:prstGeom prst="ellipse">
            <a:avLst/>
          </a:prstGeom>
          <a:solidFill>
            <a:srgbClr val="33333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3" name="Elipse 62">
            <a:hlinkClick r:id="rId4"/>
          </p:cNvPr>
          <p:cNvSpPr/>
          <p:nvPr/>
        </p:nvSpPr>
        <p:spPr>
          <a:xfrm rot="16200000">
            <a:off x="11473552" y="1388968"/>
            <a:ext cx="360000" cy="49827"/>
          </a:xfrm>
          <a:prstGeom prst="ellipse">
            <a:avLst/>
          </a:prstGeom>
          <a:solidFill>
            <a:srgbClr val="33333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5" name="Elipse 54">
            <a:hlinkClick r:id="rId5"/>
          </p:cNvPr>
          <p:cNvSpPr/>
          <p:nvPr/>
        </p:nvSpPr>
        <p:spPr>
          <a:xfrm>
            <a:off x="8968125" y="1233882"/>
            <a:ext cx="360000" cy="360000"/>
          </a:xfrm>
          <a:prstGeom prst="ellipse">
            <a:avLst/>
          </a:prstGeom>
          <a:gradFill>
            <a:gsLst>
              <a:gs pos="0">
                <a:srgbClr val="800000"/>
              </a:gs>
              <a:gs pos="40000">
                <a:srgbClr val="C00000"/>
              </a:gs>
              <a:gs pos="74000">
                <a:srgbClr val="DB4937"/>
              </a:gs>
              <a:gs pos="100000">
                <a:srgbClr val="FF7D7D"/>
              </a:gs>
            </a:gsLst>
            <a:lin ang="5400000" scaled="1"/>
          </a:gradFill>
          <a:ln>
            <a:solidFill>
              <a:srgbClr val="0C0C0C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56" name="Imagem 55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33208" y="1297273"/>
            <a:ext cx="259721" cy="233219"/>
          </a:xfrm>
          <a:prstGeom prst="rect">
            <a:avLst/>
          </a:prstGeom>
        </p:spPr>
      </p:pic>
      <p:sp>
        <p:nvSpPr>
          <p:cNvPr id="57" name="Elipse 56">
            <a:hlinkClick r:id="rId7"/>
          </p:cNvPr>
          <p:cNvSpPr/>
          <p:nvPr/>
        </p:nvSpPr>
        <p:spPr>
          <a:xfrm rot="16200000">
            <a:off x="9395826" y="1233882"/>
            <a:ext cx="360000" cy="360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0C0C0C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8" name="Retângulo 67">
            <a:hlinkClick r:id="rId8"/>
          </p:cNvPr>
          <p:cNvSpPr/>
          <p:nvPr/>
        </p:nvSpPr>
        <p:spPr>
          <a:xfrm>
            <a:off x="6087874" y="1785479"/>
            <a:ext cx="6094800" cy="440250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40000">
                <a:schemeClr val="tx1">
                  <a:lumMod val="85000"/>
                  <a:lumOff val="15000"/>
                </a:schemeClr>
              </a:gs>
              <a:gs pos="74000">
                <a:schemeClr val="tx1">
                  <a:lumMod val="95000"/>
                  <a:lumOff val="500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solidFill>
              <a:srgbClr val="0C0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69" name="Imagem 68">
            <a:hlinkClick r:id="rId9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06586" y="1900829"/>
            <a:ext cx="1857375" cy="209550"/>
          </a:xfrm>
          <a:prstGeom prst="rect">
            <a:avLst/>
          </a:prstGeom>
        </p:spPr>
      </p:pic>
      <p:pic>
        <p:nvPicPr>
          <p:cNvPr id="70" name="Imagem 69">
            <a:hlinkClick r:id="rId11"/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0" b="100000" l="0" r="100000">
                        <a14:foregroundMark x1="16154" y1="61290" x2="68462" y2="74194"/>
                        <a14:foregroundMark x1="6923" y1="45161" x2="26154" y2="45161"/>
                        <a14:foregroundMark x1="6154" y1="74194" x2="43077" y2="74194"/>
                        <a14:backgroundMark x1="25385" y1="16129" x2="15385" y2="0"/>
                        <a14:backgroundMark x1="21538" y1="9677" x2="1538" y2="9677"/>
                        <a14:backgroundMark x1="20000" y1="80645" x2="12308" y2="9354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28105" y="1857968"/>
            <a:ext cx="1238250" cy="295275"/>
          </a:xfrm>
          <a:prstGeom prst="rect">
            <a:avLst/>
          </a:prstGeom>
        </p:spPr>
      </p:pic>
      <p:pic>
        <p:nvPicPr>
          <p:cNvPr id="71" name="Imagem 70">
            <a:hlinkClick r:id="rId11"/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0" b="100000" l="0" r="100000">
                        <a14:foregroundMark x1="16154" y1="61290" x2="68462" y2="74194"/>
                        <a14:foregroundMark x1="6923" y1="45161" x2="26154" y2="45161"/>
                        <a14:foregroundMark x1="6154" y1="74194" x2="43077" y2="74194"/>
                        <a14:backgroundMark x1="25385" y1="16129" x2="15385" y2="0"/>
                        <a14:backgroundMark x1="21538" y1="9677" x2="1538" y2="9677"/>
                        <a14:backgroundMark x1="20000" y1="80645" x2="12308" y2="9354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504192" y="1857968"/>
            <a:ext cx="1238250" cy="295275"/>
          </a:xfrm>
          <a:prstGeom prst="rect">
            <a:avLst/>
          </a:prstGeom>
        </p:spPr>
      </p:pic>
      <p:sp>
        <p:nvSpPr>
          <p:cNvPr id="7" name="Retângulo: Cantos Arredondados 6">
            <a:hlinkClick r:id="rId14"/>
          </p:cNvPr>
          <p:cNvSpPr/>
          <p:nvPr/>
        </p:nvSpPr>
        <p:spPr>
          <a:xfrm rot="16200000">
            <a:off x="1584836" y="-1266880"/>
            <a:ext cx="2934000" cy="6038849"/>
          </a:xfrm>
          <a:prstGeom prst="round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46000">
                <a:schemeClr val="tx1">
                  <a:lumMod val="85000"/>
                  <a:lumOff val="15000"/>
                </a:schemeClr>
              </a:gs>
              <a:gs pos="84000">
                <a:schemeClr val="tx1">
                  <a:lumMod val="95000"/>
                  <a:lumOff val="5000"/>
                </a:schemeClr>
              </a:gs>
              <a:gs pos="100000">
                <a:schemeClr val="tx1"/>
              </a:gs>
            </a:gsLst>
            <a:lin ang="5400000" scaled="1"/>
          </a:gradFill>
          <a:ln w="63500">
            <a:gradFill>
              <a:gsLst>
                <a:gs pos="0">
                  <a:schemeClr val="tx1">
                    <a:lumMod val="75000"/>
                    <a:lumOff val="25000"/>
                  </a:schemeClr>
                </a:gs>
                <a:gs pos="40000">
                  <a:schemeClr val="tx1">
                    <a:lumMod val="85000"/>
                    <a:lumOff val="15000"/>
                  </a:schemeClr>
                </a:gs>
                <a:gs pos="74000">
                  <a:schemeClr val="tx1">
                    <a:lumMod val="95000"/>
                    <a:lumOff val="5000"/>
                  </a:schemeClr>
                </a:gs>
                <a:gs pos="100000">
                  <a:schemeClr val="tx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1770452" y="663407"/>
            <a:ext cx="26205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000" b="1" i="0" u="none" strike="noStrike" kern="0" cap="none" spc="0" normalizeH="0" baseline="0" noProof="0" dirty="0">
                <a:ln>
                  <a:noFill/>
                </a:ln>
                <a:solidFill>
                  <a:srgbClr val="3A3A3A"/>
                </a:solidFill>
                <a:effectLst>
                  <a:innerShdw blurRad="114300">
                    <a:prstClr val="black"/>
                  </a:innerShdw>
                </a:effectLst>
                <a:uLnTx/>
                <a:uFillTx/>
                <a:latin typeface="Sui Generis Rg" panose="020B0605020204020004" pitchFamily="34" charset="0"/>
              </a:rPr>
              <a:t>Blocklet</a:t>
            </a:r>
          </a:p>
        </p:txBody>
      </p:sp>
      <p:sp>
        <p:nvSpPr>
          <p:cNvPr id="5" name="Retângulo: Cantos Arredondados 4">
            <a:hlinkClick r:id="rId15"/>
          </p:cNvPr>
          <p:cNvSpPr/>
          <p:nvPr/>
        </p:nvSpPr>
        <p:spPr>
          <a:xfrm rot="16200000">
            <a:off x="1591479" y="1832890"/>
            <a:ext cx="2934000" cy="6038849"/>
          </a:xfrm>
          <a:prstGeom prst="round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46000">
                <a:schemeClr val="tx1">
                  <a:lumMod val="85000"/>
                  <a:lumOff val="15000"/>
                </a:schemeClr>
              </a:gs>
              <a:gs pos="84000">
                <a:schemeClr val="tx1">
                  <a:lumMod val="95000"/>
                  <a:lumOff val="5000"/>
                </a:schemeClr>
              </a:gs>
              <a:gs pos="100000">
                <a:schemeClr val="tx1"/>
              </a:gs>
            </a:gsLst>
            <a:lin ang="5400000" scaled="1"/>
          </a:gradFill>
          <a:ln w="63500">
            <a:gradFill>
              <a:gsLst>
                <a:gs pos="0">
                  <a:schemeClr val="tx1">
                    <a:lumMod val="75000"/>
                    <a:lumOff val="25000"/>
                  </a:schemeClr>
                </a:gs>
                <a:gs pos="40000">
                  <a:schemeClr val="tx1">
                    <a:lumMod val="85000"/>
                    <a:lumOff val="15000"/>
                  </a:schemeClr>
                </a:gs>
                <a:gs pos="74000">
                  <a:schemeClr val="tx1">
                    <a:lumMod val="95000"/>
                    <a:lumOff val="5000"/>
                  </a:schemeClr>
                </a:gs>
                <a:gs pos="100000">
                  <a:schemeClr val="tx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10" name="Imagem 9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rot="16200000" flipH="1">
            <a:off x="-64956" y="3606739"/>
            <a:ext cx="576000" cy="352654"/>
          </a:xfrm>
          <a:prstGeom prst="rect">
            <a:avLst/>
          </a:prstGeom>
        </p:spPr>
      </p:pic>
      <p:pic>
        <p:nvPicPr>
          <p:cNvPr id="12" name="Imagem 11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rot="16200000">
            <a:off x="-65075" y="5734981"/>
            <a:ext cx="576238" cy="352800"/>
          </a:xfrm>
          <a:prstGeom prst="rect">
            <a:avLst/>
          </a:prstGeom>
        </p:spPr>
      </p:pic>
      <p:pic>
        <p:nvPicPr>
          <p:cNvPr id="17" name="Imagem 16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rot="16200000" flipH="1" flipV="1">
            <a:off x="5613540" y="3609563"/>
            <a:ext cx="576000" cy="352654"/>
          </a:xfrm>
          <a:prstGeom prst="rect">
            <a:avLst/>
          </a:prstGeom>
        </p:spPr>
      </p:pic>
      <p:pic>
        <p:nvPicPr>
          <p:cNvPr id="18" name="Imagem 17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rot="16200000" flipV="1">
            <a:off x="5612318" y="5738729"/>
            <a:ext cx="576238" cy="352800"/>
          </a:xfrm>
          <a:prstGeom prst="rect">
            <a:avLst/>
          </a:prstGeom>
        </p:spPr>
      </p:pic>
      <p:sp>
        <p:nvSpPr>
          <p:cNvPr id="73" name="Elipse 72"/>
          <p:cNvSpPr/>
          <p:nvPr/>
        </p:nvSpPr>
        <p:spPr>
          <a:xfrm rot="16200000">
            <a:off x="21778" y="4667164"/>
            <a:ext cx="360000" cy="360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0C0C0C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4" name="Elipse 73"/>
          <p:cNvSpPr/>
          <p:nvPr/>
        </p:nvSpPr>
        <p:spPr>
          <a:xfrm rot="16200000">
            <a:off x="5717396" y="4667164"/>
            <a:ext cx="360000" cy="360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0C0C0C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28" name="Imagem 27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 rot="5400000">
            <a:off x="7447325" y="3533609"/>
            <a:ext cx="271804" cy="128749"/>
          </a:xfrm>
          <a:prstGeom prst="rect">
            <a:avLst/>
          </a:prstGeom>
        </p:spPr>
      </p:pic>
      <p:sp>
        <p:nvSpPr>
          <p:cNvPr id="123" name="Retângulo 122">
            <a:hlinkClick r:id="rId19"/>
          </p:cNvPr>
          <p:cNvSpPr/>
          <p:nvPr/>
        </p:nvSpPr>
        <p:spPr>
          <a:xfrm rot="5400000">
            <a:off x="5530812" y="4629651"/>
            <a:ext cx="2996815" cy="440250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40000">
                <a:schemeClr val="tx1">
                  <a:lumMod val="85000"/>
                  <a:lumOff val="15000"/>
                </a:schemeClr>
              </a:gs>
              <a:gs pos="74000">
                <a:schemeClr val="tx1">
                  <a:lumMod val="95000"/>
                  <a:lumOff val="500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solidFill>
              <a:srgbClr val="0C0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124" name="Imagem 123"/>
          <p:cNvPicPr>
            <a:picLocks noChangeAspect="1"/>
          </p:cNvPicPr>
          <p:nvPr/>
        </p:nvPicPr>
        <p:blipFill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ackgroundRemoval t="0" b="100000" l="0" r="100000">
                        <a14:foregroundMark x1="6410" y1="15625" x2="93590" y2="53125"/>
                        <a14:foregroundMark x1="93590" y1="18750" x2="5769" y2="67188"/>
                        <a14:foregroundMark x1="4487" y1="42188" x2="66667" y2="17188"/>
                        <a14:foregroundMark x1="16667" y1="18750" x2="89103" y2="1718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5400000">
            <a:off x="6708124" y="3651445"/>
            <a:ext cx="642188" cy="263461"/>
          </a:xfrm>
          <a:prstGeom prst="rect">
            <a:avLst/>
          </a:prstGeom>
        </p:spPr>
      </p:pic>
      <p:sp>
        <p:nvSpPr>
          <p:cNvPr id="52" name="Retângulo 51">
            <a:hlinkClick r:id="rId22"/>
          </p:cNvPr>
          <p:cNvSpPr/>
          <p:nvPr/>
        </p:nvSpPr>
        <p:spPr>
          <a:xfrm>
            <a:off x="400404" y="3363784"/>
            <a:ext cx="5306400" cy="2984400"/>
          </a:xfrm>
          <a:prstGeom prst="rect">
            <a:avLst/>
          </a:prstGeom>
          <a:blipFill>
            <a:blip r:embed="rId2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3" name="Imagem 2">
            <a:hlinkClick r:id="rId16"/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326182" y="1027693"/>
            <a:ext cx="1524132" cy="1554615"/>
          </a:xfrm>
          <a:prstGeom prst="rect">
            <a:avLst/>
          </a:prstGeom>
        </p:spPr>
      </p:pic>
      <p:pic>
        <p:nvPicPr>
          <p:cNvPr id="148" name="Imagem 147">
            <a:hlinkClick r:id="rId16"/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315513" y="936432"/>
            <a:ext cx="1524132" cy="1554615"/>
          </a:xfrm>
          <a:prstGeom prst="rect">
            <a:avLst/>
          </a:prstGeom>
        </p:spPr>
      </p:pic>
      <p:sp>
        <p:nvSpPr>
          <p:cNvPr id="34" name="Retângulo 33">
            <a:hlinkClick r:id="rId25"/>
          </p:cNvPr>
          <p:cNvSpPr/>
          <p:nvPr/>
        </p:nvSpPr>
        <p:spPr>
          <a:xfrm rot="10800000">
            <a:off x="2608479" y="1374646"/>
            <a:ext cx="900000" cy="1883667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40000">
                <a:schemeClr val="tx1">
                  <a:lumMod val="85000"/>
                  <a:lumOff val="15000"/>
                </a:schemeClr>
              </a:gs>
              <a:gs pos="74000">
                <a:schemeClr val="tx1">
                  <a:lumMod val="95000"/>
                  <a:lumOff val="500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704260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a 4"/>
          <p:cNvGraphicFramePr>
            <a:graphicFrameLocks noGrp="1"/>
          </p:cNvGraphicFramePr>
          <p:nvPr/>
        </p:nvGraphicFramePr>
        <p:xfrm>
          <a:off x="2032000" y="719666"/>
          <a:ext cx="8128000" cy="2966720"/>
        </p:xfrm>
        <a:graphic>
          <a:graphicData uri="http://schemas.openxmlformats.org/drawingml/2006/table">
            <a:tbl>
              <a:tblPr firstRow="1" firstCol="1" bandRow="1">
                <a:tableStyleId>{073A0DAA-6AF3-43AB-8588-CEC1D06C72B9}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PB Lite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PB Fit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PB Monster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CPU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/>
                        <a:t>2.0 GHz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/>
                        <a:t>2.6 GHz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3.2 GHz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RAM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4 GB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8 GB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16 GB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SD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120 GB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500 GB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1 TB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Bateria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3.300 MAH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Camera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/>
                        <a:t>20 MP | 10 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/>
                        <a:t>40 MP | 20 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/>
                        <a:t>100 MP | 50 MP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015888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Components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pt-BR" sz="2000" dirty="0"/>
              <a:t>Processador: Intel Core M</a:t>
            </a:r>
          </a:p>
          <a:p>
            <a:r>
              <a:rPr lang="pt-BR" sz="2000" dirty="0"/>
              <a:t>RAM: </a:t>
            </a:r>
            <a:r>
              <a:rPr lang="pt-BR" sz="2000" dirty="0" err="1"/>
              <a:t>SanDisk</a:t>
            </a:r>
            <a:endParaRPr lang="pt-BR" sz="2000" dirty="0"/>
          </a:p>
          <a:p>
            <a:r>
              <a:rPr lang="pt-BR" sz="2000" dirty="0"/>
              <a:t>SD: </a:t>
            </a:r>
            <a:r>
              <a:rPr lang="pt-BR" sz="2000" dirty="0" err="1"/>
              <a:t>SanDisk</a:t>
            </a:r>
            <a:endParaRPr lang="pt-BR" sz="2000" dirty="0"/>
          </a:p>
          <a:p>
            <a:r>
              <a:rPr lang="pt-BR" sz="2000" dirty="0"/>
              <a:t>Telas: Ultra HD 3D </a:t>
            </a:r>
            <a:r>
              <a:rPr lang="pt-BR" sz="2000" dirty="0" err="1"/>
              <a:t>Multi-Touch</a:t>
            </a:r>
            <a:r>
              <a:rPr lang="pt-BR" sz="2000" dirty="0"/>
              <a:t> AMOLED</a:t>
            </a:r>
          </a:p>
          <a:p>
            <a:r>
              <a:rPr lang="pt-BR" sz="2000" dirty="0"/>
              <a:t>Som: </a:t>
            </a:r>
            <a:r>
              <a:rPr lang="pt-BR" sz="2000" dirty="0" err="1"/>
              <a:t>Satte</a:t>
            </a:r>
            <a:endParaRPr lang="pt-BR" sz="2000" dirty="0"/>
          </a:p>
          <a:p>
            <a:r>
              <a:rPr lang="pt-BR" sz="2000" dirty="0"/>
              <a:t>Placas: Wi-Fi 802.11ac 2nd </a:t>
            </a:r>
            <a:r>
              <a:rPr lang="pt-BR" sz="2000" dirty="0" err="1"/>
              <a:t>gen</a:t>
            </a:r>
            <a:r>
              <a:rPr lang="pt-BR" sz="2000" dirty="0"/>
              <a:t>, Bluetooth, NFC, 4G, Rádio RDS, TV </a:t>
            </a:r>
          </a:p>
          <a:p>
            <a:r>
              <a:rPr lang="pt-BR" sz="2000" dirty="0"/>
              <a:t>Sensores: GPS, Acelerômetro, Giroscópio, Proximidade, Bússola, Barômetro, Luz ambiente</a:t>
            </a:r>
          </a:p>
          <a:p>
            <a:r>
              <a:rPr lang="pt-BR" sz="2000" dirty="0"/>
              <a:t>Bateria: </a:t>
            </a:r>
          </a:p>
          <a:p>
            <a:r>
              <a:rPr lang="pt-BR" sz="2000" dirty="0"/>
              <a:t>Camera: </a:t>
            </a:r>
            <a:r>
              <a:rPr lang="pt-BR" sz="2000" dirty="0" err="1"/>
              <a:t>Full</a:t>
            </a:r>
            <a:r>
              <a:rPr lang="pt-BR" sz="2000" dirty="0"/>
              <a:t> HD</a:t>
            </a:r>
          </a:p>
          <a:p>
            <a:r>
              <a:rPr lang="pt-BR" sz="2000" dirty="0"/>
              <a:t>Tecnologia </a:t>
            </a:r>
            <a:r>
              <a:rPr lang="pt-BR" sz="2000" dirty="0" err="1"/>
              <a:t>WiGig</a:t>
            </a:r>
            <a:r>
              <a:rPr lang="pt-BR" sz="2000" dirty="0"/>
              <a:t> da Intel</a:t>
            </a:r>
          </a:p>
          <a:p>
            <a:r>
              <a:rPr lang="pt-BR" sz="2000" dirty="0"/>
              <a:t>Carregamento wireless Intel</a:t>
            </a:r>
          </a:p>
        </p:txBody>
      </p:sp>
      <p:sp>
        <p:nvSpPr>
          <p:cNvPr id="4" name="CaixaDeTexto 3"/>
          <p:cNvSpPr txBox="1"/>
          <p:nvPr/>
        </p:nvSpPr>
        <p:spPr>
          <a:xfrm>
            <a:off x="6964812" y="1825625"/>
            <a:ext cx="476271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dirty="0"/>
              <a:t>Dual </a:t>
            </a:r>
            <a:r>
              <a:rPr lang="pt-BR" sz="1200" dirty="0" err="1"/>
              <a:t>Screen</a:t>
            </a:r>
            <a:endParaRPr lang="pt-BR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dirty="0"/>
              <a:t>Dual SIM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dirty="0"/>
              <a:t>Entradas: SD/HDMI/</a:t>
            </a:r>
            <a:r>
              <a:rPr lang="pt-BR" sz="1200" dirty="0" err="1"/>
              <a:t>Thunderbolt</a:t>
            </a:r>
            <a:r>
              <a:rPr lang="pt-BR" sz="1200" dirty="0"/>
              <a:t> 3.0/USB 3.0 </a:t>
            </a:r>
            <a:r>
              <a:rPr lang="pt-BR" sz="1200" dirty="0" err="1"/>
              <a:t>Type</a:t>
            </a:r>
            <a:r>
              <a:rPr lang="pt-BR" sz="1200" dirty="0"/>
              <a:t>-C/Microfone/Fones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dirty="0"/>
              <a:t>Use as </a:t>
            </a:r>
            <a:r>
              <a:rPr lang="pt-BR" sz="1200" dirty="0" err="1"/>
              <a:t>gamepad</a:t>
            </a:r>
            <a:endParaRPr lang="pt-BR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dirty="0" err="1"/>
              <a:t>Transmit</a:t>
            </a:r>
            <a:r>
              <a:rPr lang="pt-BR" sz="1200" dirty="0"/>
              <a:t> vídeo </a:t>
            </a:r>
            <a:r>
              <a:rPr lang="pt-BR" sz="1200" dirty="0" err="1"/>
              <a:t>to</a:t>
            </a:r>
            <a:r>
              <a:rPr lang="pt-BR" sz="1200" dirty="0"/>
              <a:t> TV (Use TV as </a:t>
            </a:r>
            <a:r>
              <a:rPr lang="pt-BR" sz="1200" dirty="0" err="1"/>
              <a:t>first</a:t>
            </a:r>
            <a:r>
              <a:rPr lang="pt-BR" sz="1200" dirty="0"/>
              <a:t> </a:t>
            </a:r>
            <a:r>
              <a:rPr lang="pt-BR" sz="1200" dirty="0" err="1"/>
              <a:t>screen</a:t>
            </a:r>
            <a:r>
              <a:rPr lang="pt-BR" sz="1200" dirty="0"/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dirty="0" err="1"/>
              <a:t>Transmit</a:t>
            </a:r>
            <a:r>
              <a:rPr lang="pt-BR" sz="1200" dirty="0"/>
              <a:t> vídeo </a:t>
            </a:r>
            <a:r>
              <a:rPr lang="pt-BR" sz="1200" dirty="0" err="1"/>
              <a:t>to</a:t>
            </a:r>
            <a:r>
              <a:rPr lang="pt-BR" sz="1200" dirty="0"/>
              <a:t> PLASMMER OCULUS!!!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dirty="0"/>
              <a:t>Sensor de movimento (tela secundária)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dirty="0"/>
              <a:t>Conexão com outros joysticks via USB/Bluetooth (tela secundária)</a:t>
            </a:r>
          </a:p>
        </p:txBody>
      </p:sp>
    </p:spTree>
    <p:extLst>
      <p:ext uri="{BB962C8B-B14F-4D97-AF65-F5344CB8AC3E}">
        <p14:creationId xmlns:p14="http://schemas.microsoft.com/office/powerpoint/2010/main" val="237451603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3422</TotalTime>
  <Words>182</Words>
  <Application>Microsoft Office PowerPoint</Application>
  <PresentationFormat>Widescreen</PresentationFormat>
  <Paragraphs>49</Paragraphs>
  <Slides>4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4</vt:i4>
      </vt:variant>
    </vt:vector>
  </HeadingPairs>
  <TitlesOfParts>
    <vt:vector size="10" baseType="lpstr">
      <vt:lpstr>Arial</vt:lpstr>
      <vt:lpstr>Calibri</vt:lpstr>
      <vt:lpstr>Calibri Light</vt:lpstr>
      <vt:lpstr>Sui Generis Rg</vt:lpstr>
      <vt:lpstr>Tema do Office</vt:lpstr>
      <vt:lpstr>1_Tema do Office</vt:lpstr>
      <vt:lpstr>Apresentação do PowerPoint</vt:lpstr>
      <vt:lpstr>Apresentação do PowerPoint</vt:lpstr>
      <vt:lpstr>Apresentação do PowerPoint</vt:lpstr>
      <vt:lpstr>Components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Plasma</dc:creator>
  <cp:lastModifiedBy>Universe.uv</cp:lastModifiedBy>
  <cp:revision>53</cp:revision>
  <dcterms:created xsi:type="dcterms:W3CDTF">2015-09-07T18:24:29Z</dcterms:created>
  <dcterms:modified xsi:type="dcterms:W3CDTF">2017-05-06T14:20:58Z</dcterms:modified>
</cp:coreProperties>
</file>